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0A7"/>
    <a:srgbClr val="F29F80"/>
    <a:srgbClr val="F26363"/>
    <a:srgbClr val="171559"/>
    <a:srgbClr val="D941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DD32B3-2D25-4D62-BC06-C8DFBA121DCA}" v="103" dt="2023-09-30T19:07:18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Disconzi" userId="e2f7d785b919d14b" providerId="LiveId" clId="{C4DD32B3-2D25-4D62-BC06-C8DFBA121DCA}"/>
    <pc:docChg chg="undo custSel addSld delSld modSld">
      <pc:chgData name="Julia Disconzi" userId="e2f7d785b919d14b" providerId="LiveId" clId="{C4DD32B3-2D25-4D62-BC06-C8DFBA121DCA}" dt="2023-09-30T19:07:30.935" v="1516" actId="1036"/>
      <pc:docMkLst>
        <pc:docMk/>
      </pc:docMkLst>
      <pc:sldChg chg="addSp delSp modSp mod">
        <pc:chgData name="Julia Disconzi" userId="e2f7d785b919d14b" providerId="LiveId" clId="{C4DD32B3-2D25-4D62-BC06-C8DFBA121DCA}" dt="2023-09-30T18:55:15.950" v="923" actId="1036"/>
        <pc:sldMkLst>
          <pc:docMk/>
          <pc:sldMk cId="4271615270" sldId="256"/>
        </pc:sldMkLst>
        <pc:spChg chg="mod">
          <ac:chgData name="Julia Disconzi" userId="e2f7d785b919d14b" providerId="LiveId" clId="{C4DD32B3-2D25-4D62-BC06-C8DFBA121DCA}" dt="2023-09-30T18:48:19.131" v="899" actId="1036"/>
          <ac:spMkLst>
            <pc:docMk/>
            <pc:sldMk cId="4271615270" sldId="256"/>
            <ac:spMk id="10" creationId="{85DFDD3B-AD66-3429-F8BA-1844DFEE8C48}"/>
          </ac:spMkLst>
        </pc:spChg>
        <pc:spChg chg="mod">
          <ac:chgData name="Julia Disconzi" userId="e2f7d785b919d14b" providerId="LiveId" clId="{C4DD32B3-2D25-4D62-BC06-C8DFBA121DCA}" dt="2023-09-30T18:55:10.286" v="921" actId="20577"/>
          <ac:spMkLst>
            <pc:docMk/>
            <pc:sldMk cId="4271615270" sldId="256"/>
            <ac:spMk id="11" creationId="{A342AA29-4F06-0AB0-2063-9443E3EC3310}"/>
          </ac:spMkLst>
        </pc:spChg>
        <pc:spChg chg="add del mod">
          <ac:chgData name="Julia Disconzi" userId="e2f7d785b919d14b" providerId="LiveId" clId="{C4DD32B3-2D25-4D62-BC06-C8DFBA121DCA}" dt="2023-09-30T18:25:35.659" v="301" actId="478"/>
          <ac:spMkLst>
            <pc:docMk/>
            <pc:sldMk cId="4271615270" sldId="256"/>
            <ac:spMk id="30" creationId="{DC99FA93-F2CC-2211-BA00-6B6C57C98BA7}"/>
          </ac:spMkLst>
        </pc:spChg>
        <pc:spChg chg="add del mod">
          <ac:chgData name="Julia Disconzi" userId="e2f7d785b919d14b" providerId="LiveId" clId="{C4DD32B3-2D25-4D62-BC06-C8DFBA121DCA}" dt="2023-09-30T18:25:52.460" v="304" actId="478"/>
          <ac:spMkLst>
            <pc:docMk/>
            <pc:sldMk cId="4271615270" sldId="256"/>
            <ac:spMk id="33" creationId="{DE2F6AE7-213D-D843-0D09-17A985B461E4}"/>
          </ac:spMkLst>
        </pc:spChg>
        <pc:picChg chg="add mod">
          <ac:chgData name="Julia Disconzi" userId="e2f7d785b919d14b" providerId="LiveId" clId="{C4DD32B3-2D25-4D62-BC06-C8DFBA121DCA}" dt="2023-09-30T18:55:15.950" v="923" actId="1036"/>
          <ac:picMkLst>
            <pc:docMk/>
            <pc:sldMk cId="4271615270" sldId="256"/>
            <ac:picMk id="3" creationId="{2A2B4477-7A2D-FEBA-2B23-31997B24C79E}"/>
          </ac:picMkLst>
        </pc:picChg>
        <pc:picChg chg="add del mod">
          <ac:chgData name="Julia Disconzi" userId="e2f7d785b919d14b" providerId="LiveId" clId="{C4DD32B3-2D25-4D62-BC06-C8DFBA121DCA}" dt="2023-09-30T18:24:42.289" v="253" actId="478"/>
          <ac:picMkLst>
            <pc:docMk/>
            <pc:sldMk cId="4271615270" sldId="256"/>
            <ac:picMk id="20" creationId="{538BD2DA-CC6D-6012-945B-C86F6E439B8B}"/>
          </ac:picMkLst>
        </pc:picChg>
        <pc:picChg chg="add mod">
          <ac:chgData name="Julia Disconzi" userId="e2f7d785b919d14b" providerId="LiveId" clId="{C4DD32B3-2D25-4D62-BC06-C8DFBA121DCA}" dt="2023-09-30T18:25:00.687" v="295" actId="1038"/>
          <ac:picMkLst>
            <pc:docMk/>
            <pc:sldMk cId="4271615270" sldId="256"/>
            <ac:picMk id="21" creationId="{31A05F78-13C3-C537-1769-A8AA62CA2F53}"/>
          </ac:picMkLst>
        </pc:picChg>
        <pc:picChg chg="add del mod">
          <ac:chgData name="Julia Disconzi" userId="e2f7d785b919d14b" providerId="LiveId" clId="{C4DD32B3-2D25-4D62-BC06-C8DFBA121DCA}" dt="2023-09-30T18:25:56.054" v="306" actId="478"/>
          <ac:picMkLst>
            <pc:docMk/>
            <pc:sldMk cId="4271615270" sldId="256"/>
            <ac:picMk id="31" creationId="{D7FB0A57-A089-32FA-0795-6F0F921C2D24}"/>
          </ac:picMkLst>
        </pc:picChg>
        <pc:picChg chg="add mod">
          <ac:chgData name="Julia Disconzi" userId="e2f7d785b919d14b" providerId="LiveId" clId="{C4DD32B3-2D25-4D62-BC06-C8DFBA121DCA}" dt="2023-09-30T18:25:31.446" v="300" actId="1076"/>
          <ac:picMkLst>
            <pc:docMk/>
            <pc:sldMk cId="4271615270" sldId="256"/>
            <ac:picMk id="32" creationId="{05D08C28-73BF-39AA-4CD0-CD38726283D4}"/>
          </ac:picMkLst>
        </pc:picChg>
        <pc:picChg chg="add del mod">
          <ac:chgData name="Julia Disconzi" userId="e2f7d785b919d14b" providerId="LiveId" clId="{C4DD32B3-2D25-4D62-BC06-C8DFBA121DCA}" dt="2023-09-30T18:25:54.237" v="305" actId="478"/>
          <ac:picMkLst>
            <pc:docMk/>
            <pc:sldMk cId="4271615270" sldId="256"/>
            <ac:picMk id="34" creationId="{DA29A9E1-A69B-10CF-AA5A-0B19B5F6C8AD}"/>
          </ac:picMkLst>
        </pc:picChg>
        <pc:picChg chg="add mod">
          <ac:chgData name="Julia Disconzi" userId="e2f7d785b919d14b" providerId="LiveId" clId="{C4DD32B3-2D25-4D62-BC06-C8DFBA121DCA}" dt="2023-09-30T18:25:49.654" v="303" actId="1076"/>
          <ac:picMkLst>
            <pc:docMk/>
            <pc:sldMk cId="4271615270" sldId="256"/>
            <ac:picMk id="35" creationId="{8E998928-E131-D776-2668-8FCD6516D912}"/>
          </ac:picMkLst>
        </pc:picChg>
        <pc:picChg chg="add del mod">
          <ac:chgData name="Julia Disconzi" userId="e2f7d785b919d14b" providerId="LiveId" clId="{C4DD32B3-2D25-4D62-BC06-C8DFBA121DCA}" dt="2023-09-30T18:28:52.215" v="425" actId="478"/>
          <ac:picMkLst>
            <pc:docMk/>
            <pc:sldMk cId="4271615270" sldId="256"/>
            <ac:picMk id="36" creationId="{0BBF09CE-8C5F-C1C2-C34B-FBA62A752768}"/>
          </ac:picMkLst>
        </pc:picChg>
        <pc:picChg chg="add mod">
          <ac:chgData name="Julia Disconzi" userId="e2f7d785b919d14b" providerId="LiveId" clId="{C4DD32B3-2D25-4D62-BC06-C8DFBA121DCA}" dt="2023-09-30T18:27:00.612" v="321" actId="1076"/>
          <ac:picMkLst>
            <pc:docMk/>
            <pc:sldMk cId="4271615270" sldId="256"/>
            <ac:picMk id="37" creationId="{33862D33-AEB9-7E36-AF2C-4D5D35AAC05F}"/>
          </ac:picMkLst>
        </pc:picChg>
        <pc:picChg chg="add del mod">
          <ac:chgData name="Julia Disconzi" userId="e2f7d785b919d14b" providerId="LiveId" clId="{C4DD32B3-2D25-4D62-BC06-C8DFBA121DCA}" dt="2023-09-30T18:27:36.894" v="324"/>
          <ac:picMkLst>
            <pc:docMk/>
            <pc:sldMk cId="4271615270" sldId="256"/>
            <ac:picMk id="38" creationId="{A75DC878-8354-7806-4F14-65F5DD79ABCA}"/>
          </ac:picMkLst>
        </pc:picChg>
        <pc:picChg chg="add del mod">
          <ac:chgData name="Julia Disconzi" userId="e2f7d785b919d14b" providerId="LiveId" clId="{C4DD32B3-2D25-4D62-BC06-C8DFBA121DCA}" dt="2023-09-30T18:27:36.894" v="324"/>
          <ac:picMkLst>
            <pc:docMk/>
            <pc:sldMk cId="4271615270" sldId="256"/>
            <ac:picMk id="39" creationId="{396F559D-6309-A744-1A15-3DBCE530CED2}"/>
          </ac:picMkLst>
        </pc:picChg>
        <pc:picChg chg="add del mod">
          <ac:chgData name="Julia Disconzi" userId="e2f7d785b919d14b" providerId="LiveId" clId="{C4DD32B3-2D25-4D62-BC06-C8DFBA121DCA}" dt="2023-09-30T18:27:43.318" v="326"/>
          <ac:picMkLst>
            <pc:docMk/>
            <pc:sldMk cId="4271615270" sldId="256"/>
            <ac:picMk id="40" creationId="{32F5F74E-CD97-6C2A-5DA7-33A08DCE6F3F}"/>
          </ac:picMkLst>
        </pc:picChg>
        <pc:picChg chg="add del mod">
          <ac:chgData name="Julia Disconzi" userId="e2f7d785b919d14b" providerId="LiveId" clId="{C4DD32B3-2D25-4D62-BC06-C8DFBA121DCA}" dt="2023-09-30T18:27:43.318" v="326"/>
          <ac:picMkLst>
            <pc:docMk/>
            <pc:sldMk cId="4271615270" sldId="256"/>
            <ac:picMk id="41" creationId="{5517A1C0-3775-0854-5CD0-37F96DBB702B}"/>
          </ac:picMkLst>
        </pc:picChg>
        <pc:picChg chg="add del mod">
          <ac:chgData name="Julia Disconzi" userId="e2f7d785b919d14b" providerId="LiveId" clId="{C4DD32B3-2D25-4D62-BC06-C8DFBA121DCA}" dt="2023-09-30T18:28:18.261" v="331" actId="478"/>
          <ac:picMkLst>
            <pc:docMk/>
            <pc:sldMk cId="4271615270" sldId="256"/>
            <ac:picMk id="42" creationId="{73A04CA8-652E-D995-8477-0C28E7645785}"/>
          </ac:picMkLst>
        </pc:picChg>
        <pc:picChg chg="add del mod">
          <ac:chgData name="Julia Disconzi" userId="e2f7d785b919d14b" providerId="LiveId" clId="{C4DD32B3-2D25-4D62-BC06-C8DFBA121DCA}" dt="2023-09-30T18:28:16.357" v="330" actId="478"/>
          <ac:picMkLst>
            <pc:docMk/>
            <pc:sldMk cId="4271615270" sldId="256"/>
            <ac:picMk id="43" creationId="{05A30352-A8E9-EEA4-04E9-AF95EB2EB63D}"/>
          </ac:picMkLst>
        </pc:picChg>
        <pc:picChg chg="add del mod">
          <ac:chgData name="Julia Disconzi" userId="e2f7d785b919d14b" providerId="LiveId" clId="{C4DD32B3-2D25-4D62-BC06-C8DFBA121DCA}" dt="2023-09-30T18:28:20.781" v="333" actId="478"/>
          <ac:picMkLst>
            <pc:docMk/>
            <pc:sldMk cId="4271615270" sldId="256"/>
            <ac:picMk id="44" creationId="{60618F75-2226-6B16-1C2D-A0F159B41B93}"/>
          </ac:picMkLst>
        </pc:picChg>
        <pc:picChg chg="add del mod">
          <ac:chgData name="Julia Disconzi" userId="e2f7d785b919d14b" providerId="LiveId" clId="{C4DD32B3-2D25-4D62-BC06-C8DFBA121DCA}" dt="2023-09-30T18:28:50.063" v="424" actId="478"/>
          <ac:picMkLst>
            <pc:docMk/>
            <pc:sldMk cId="4271615270" sldId="256"/>
            <ac:picMk id="45" creationId="{8F9BC30E-399A-8EA8-CBF0-71A6BEE37D29}"/>
          </ac:picMkLst>
        </pc:picChg>
        <pc:picChg chg="add del mod">
          <ac:chgData name="Julia Disconzi" userId="e2f7d785b919d14b" providerId="LiveId" clId="{C4DD32B3-2D25-4D62-BC06-C8DFBA121DCA}" dt="2023-09-30T18:28:48.216" v="423" actId="478"/>
          <ac:picMkLst>
            <pc:docMk/>
            <pc:sldMk cId="4271615270" sldId="256"/>
            <ac:picMk id="46" creationId="{B449550D-41F0-8204-FEED-15EAF27CF61C}"/>
          </ac:picMkLst>
        </pc:picChg>
        <pc:picChg chg="add mod">
          <ac:chgData name="Julia Disconzi" userId="e2f7d785b919d14b" providerId="LiveId" clId="{C4DD32B3-2D25-4D62-BC06-C8DFBA121DCA}" dt="2023-09-30T18:28:44.686" v="422" actId="1037"/>
          <ac:picMkLst>
            <pc:docMk/>
            <pc:sldMk cId="4271615270" sldId="256"/>
            <ac:picMk id="68" creationId="{5967533D-FDD0-2311-D3EB-E7CA0523A5D4}"/>
          </ac:picMkLst>
        </pc:picChg>
      </pc:sldChg>
      <pc:sldChg chg="addSp delSp modSp mod">
        <pc:chgData name="Julia Disconzi" userId="e2f7d785b919d14b" providerId="LiveId" clId="{C4DD32B3-2D25-4D62-BC06-C8DFBA121DCA}" dt="2023-09-30T18:48:06.504" v="896" actId="1036"/>
        <pc:sldMkLst>
          <pc:docMk/>
          <pc:sldMk cId="2447331799" sldId="257"/>
        </pc:sldMkLst>
        <pc:spChg chg="mod">
          <ac:chgData name="Julia Disconzi" userId="e2f7d785b919d14b" providerId="LiveId" clId="{C4DD32B3-2D25-4D62-BC06-C8DFBA121DCA}" dt="2023-09-30T18:48:06.504" v="896" actId="1036"/>
          <ac:spMkLst>
            <pc:docMk/>
            <pc:sldMk cId="2447331799" sldId="257"/>
            <ac:spMk id="9" creationId="{D306131E-8B33-496C-8246-5A5B442C4124}"/>
          </ac:spMkLst>
        </pc:spChg>
        <pc:spChg chg="add del mod">
          <ac:chgData name="Julia Disconzi" userId="e2f7d785b919d14b" providerId="LiveId" clId="{C4DD32B3-2D25-4D62-BC06-C8DFBA121DCA}" dt="2023-09-30T18:29:47.729" v="490" actId="478"/>
          <ac:spMkLst>
            <pc:docMk/>
            <pc:sldMk cId="2447331799" sldId="257"/>
            <ac:spMk id="20" creationId="{3E43B281-B5A1-7264-553A-3144A4456641}"/>
          </ac:spMkLst>
        </pc:spChg>
        <pc:spChg chg="mod">
          <ac:chgData name="Julia Disconzi" userId="e2f7d785b919d14b" providerId="LiveId" clId="{C4DD32B3-2D25-4D62-BC06-C8DFBA121DCA}" dt="2023-09-29T22:11:55.450" v="46" actId="20577"/>
          <ac:spMkLst>
            <pc:docMk/>
            <pc:sldMk cId="2447331799" sldId="257"/>
            <ac:spMk id="22" creationId="{6709B50D-04A5-A818-3646-109D2CC6590D}"/>
          </ac:spMkLst>
        </pc:spChg>
        <pc:graphicFrameChg chg="modGraphic">
          <ac:chgData name="Julia Disconzi" userId="e2f7d785b919d14b" providerId="LiveId" clId="{C4DD32B3-2D25-4D62-BC06-C8DFBA121DCA}" dt="2023-09-29T22:03:00.983" v="42" actId="339"/>
          <ac:graphicFrameMkLst>
            <pc:docMk/>
            <pc:sldMk cId="2447331799" sldId="257"/>
            <ac:graphicFrameMk id="19" creationId="{855A6DA0-296E-7847-529F-A84F06147891}"/>
          </ac:graphicFrameMkLst>
        </pc:graphicFrameChg>
        <pc:picChg chg="add del mod">
          <ac:chgData name="Julia Disconzi" userId="e2f7d785b919d14b" providerId="LiveId" clId="{C4DD32B3-2D25-4D62-BC06-C8DFBA121DCA}" dt="2023-09-30T18:25:06.114" v="296" actId="478"/>
          <ac:picMkLst>
            <pc:docMk/>
            <pc:sldMk cId="2447331799" sldId="257"/>
            <ac:picMk id="15" creationId="{940A8E79-D400-3BEA-34DC-56D98458098B}"/>
          </ac:picMkLst>
        </pc:picChg>
        <pc:picChg chg="add del mod">
          <ac:chgData name="Julia Disconzi" userId="e2f7d785b919d14b" providerId="LiveId" clId="{C4DD32B3-2D25-4D62-BC06-C8DFBA121DCA}" dt="2023-09-30T18:25:09.313" v="297" actId="478"/>
          <ac:picMkLst>
            <pc:docMk/>
            <pc:sldMk cId="2447331799" sldId="257"/>
            <ac:picMk id="18" creationId="{1D6EED11-A78F-779D-D55A-9DCD68E01C87}"/>
          </ac:picMkLst>
        </pc:picChg>
        <pc:picChg chg="add del mod">
          <ac:chgData name="Julia Disconzi" userId="e2f7d785b919d14b" providerId="LiveId" clId="{C4DD32B3-2D25-4D62-BC06-C8DFBA121DCA}" dt="2023-09-30T18:29:45.237" v="489" actId="478"/>
          <ac:picMkLst>
            <pc:docMk/>
            <pc:sldMk cId="2447331799" sldId="257"/>
            <ac:picMk id="21" creationId="{D2137E2C-30AA-654D-46E9-342A9C5FBBB2}"/>
          </ac:picMkLst>
        </pc:picChg>
        <pc:picChg chg="add mod">
          <ac:chgData name="Julia Disconzi" userId="e2f7d785b919d14b" providerId="LiveId" clId="{C4DD32B3-2D25-4D62-BC06-C8DFBA121DCA}" dt="2023-09-30T18:29:41.060" v="488" actId="14100"/>
          <ac:picMkLst>
            <pc:docMk/>
            <pc:sldMk cId="2447331799" sldId="257"/>
            <ac:picMk id="27" creationId="{32A7A30A-A27A-C0CF-D5D5-20AF2403F4E5}"/>
          </ac:picMkLst>
        </pc:picChg>
        <pc:picChg chg="add mod">
          <ac:chgData name="Julia Disconzi" userId="e2f7d785b919d14b" providerId="LiveId" clId="{C4DD32B3-2D25-4D62-BC06-C8DFBA121DCA}" dt="2023-09-30T18:29:54.554" v="498" actId="1038"/>
          <ac:picMkLst>
            <pc:docMk/>
            <pc:sldMk cId="2447331799" sldId="257"/>
            <ac:picMk id="28" creationId="{23390906-F784-9133-D46D-8CC210F89DF1}"/>
          </ac:picMkLst>
        </pc:picChg>
        <pc:picChg chg="add mod">
          <ac:chgData name="Julia Disconzi" userId="e2f7d785b919d14b" providerId="LiveId" clId="{C4DD32B3-2D25-4D62-BC06-C8DFBA121DCA}" dt="2023-09-30T18:39:44.377" v="678" actId="1038"/>
          <ac:picMkLst>
            <pc:docMk/>
            <pc:sldMk cId="2447331799" sldId="257"/>
            <ac:picMk id="29" creationId="{8F7147AB-7207-3B61-3CDA-BC2D08C3F7DE}"/>
          </ac:picMkLst>
        </pc:picChg>
        <pc:picChg chg="add mod">
          <ac:chgData name="Julia Disconzi" userId="e2f7d785b919d14b" providerId="LiveId" clId="{C4DD32B3-2D25-4D62-BC06-C8DFBA121DCA}" dt="2023-09-30T18:29:41.060" v="488" actId="14100"/>
          <ac:picMkLst>
            <pc:docMk/>
            <pc:sldMk cId="2447331799" sldId="257"/>
            <ac:picMk id="30" creationId="{8691F884-A26D-D432-D8E8-26A05DA1AC3B}"/>
          </ac:picMkLst>
        </pc:picChg>
        <pc:picChg chg="add mod">
          <ac:chgData name="Julia Disconzi" userId="e2f7d785b919d14b" providerId="LiveId" clId="{C4DD32B3-2D25-4D62-BC06-C8DFBA121DCA}" dt="2023-09-30T18:29:41.060" v="488" actId="14100"/>
          <ac:picMkLst>
            <pc:docMk/>
            <pc:sldMk cId="2447331799" sldId="257"/>
            <ac:picMk id="31" creationId="{927BFA35-840C-6147-825B-D4E211EF3C48}"/>
          </ac:picMkLst>
        </pc:picChg>
        <pc:picChg chg="add mod">
          <ac:chgData name="Julia Disconzi" userId="e2f7d785b919d14b" providerId="LiveId" clId="{C4DD32B3-2D25-4D62-BC06-C8DFBA121DCA}" dt="2023-09-30T18:29:41.060" v="488" actId="14100"/>
          <ac:picMkLst>
            <pc:docMk/>
            <pc:sldMk cId="2447331799" sldId="257"/>
            <ac:picMk id="32" creationId="{90B87366-5BBF-2504-9BE3-18CDA3EFAD7C}"/>
          </ac:picMkLst>
        </pc:picChg>
      </pc:sldChg>
      <pc:sldChg chg="addSp delSp modSp del mod">
        <pc:chgData name="Julia Disconzi" userId="e2f7d785b919d14b" providerId="LiveId" clId="{C4DD32B3-2D25-4D62-BC06-C8DFBA121DCA}" dt="2023-09-30T18:33:58.553" v="523" actId="47"/>
        <pc:sldMkLst>
          <pc:docMk/>
          <pc:sldMk cId="2457271388" sldId="258"/>
        </pc:sldMkLst>
        <pc:spChg chg="add del mod">
          <ac:chgData name="Julia Disconzi" userId="e2f7d785b919d14b" providerId="LiveId" clId="{C4DD32B3-2D25-4D62-BC06-C8DFBA121DCA}" dt="2023-09-30T18:30:34.850" v="507" actId="478"/>
          <ac:spMkLst>
            <pc:docMk/>
            <pc:sldMk cId="2457271388" sldId="258"/>
            <ac:spMk id="18" creationId="{3A417FA8-B00C-3034-A205-61FB38290298}"/>
          </ac:spMkLst>
        </pc:spChg>
        <pc:picChg chg="add del mod">
          <ac:chgData name="Julia Disconzi" userId="e2f7d785b919d14b" providerId="LiveId" clId="{C4DD32B3-2D25-4D62-BC06-C8DFBA121DCA}" dt="2023-09-30T18:25:12.509" v="298" actId="478"/>
          <ac:picMkLst>
            <pc:docMk/>
            <pc:sldMk cId="2457271388" sldId="258"/>
            <ac:picMk id="17" creationId="{9B7282D9-4DB8-2512-C663-2A1DEE79B433}"/>
          </ac:picMkLst>
        </pc:picChg>
        <pc:picChg chg="add del mod">
          <ac:chgData name="Julia Disconzi" userId="e2f7d785b919d14b" providerId="LiveId" clId="{C4DD32B3-2D25-4D62-BC06-C8DFBA121DCA}" dt="2023-09-30T18:30:33.186" v="505" actId="478"/>
          <ac:picMkLst>
            <pc:docMk/>
            <pc:sldMk cId="2457271388" sldId="258"/>
            <ac:picMk id="19" creationId="{4BC5208A-263D-D916-C34F-761982015B09}"/>
          </ac:picMkLst>
        </pc:picChg>
        <pc:picChg chg="add mod">
          <ac:chgData name="Julia Disconzi" userId="e2f7d785b919d14b" providerId="LiveId" clId="{C4DD32B3-2D25-4D62-BC06-C8DFBA121DCA}" dt="2023-09-30T18:30:19.426" v="500" actId="1076"/>
          <ac:picMkLst>
            <pc:docMk/>
            <pc:sldMk cId="2457271388" sldId="258"/>
            <ac:picMk id="28" creationId="{97E303A3-D396-A84E-A86B-F9D211699A3C}"/>
          </ac:picMkLst>
        </pc:picChg>
        <pc:picChg chg="add mod">
          <ac:chgData name="Julia Disconzi" userId="e2f7d785b919d14b" providerId="LiveId" clId="{C4DD32B3-2D25-4D62-BC06-C8DFBA121DCA}" dt="2023-09-30T18:30:19.426" v="500" actId="1076"/>
          <ac:picMkLst>
            <pc:docMk/>
            <pc:sldMk cId="2457271388" sldId="258"/>
            <ac:picMk id="29" creationId="{C0CF447A-5803-6E4C-92BA-74C1C2038534}"/>
          </ac:picMkLst>
        </pc:picChg>
        <pc:picChg chg="add mod">
          <ac:chgData name="Julia Disconzi" userId="e2f7d785b919d14b" providerId="LiveId" clId="{C4DD32B3-2D25-4D62-BC06-C8DFBA121DCA}" dt="2023-09-30T18:31:56.520" v="511" actId="1037"/>
          <ac:picMkLst>
            <pc:docMk/>
            <pc:sldMk cId="2457271388" sldId="258"/>
            <ac:picMk id="30" creationId="{B2B117E7-48CA-99A0-2F36-DEB42B97FF1B}"/>
          </ac:picMkLst>
        </pc:picChg>
        <pc:picChg chg="add mod">
          <ac:chgData name="Julia Disconzi" userId="e2f7d785b919d14b" providerId="LiveId" clId="{C4DD32B3-2D25-4D62-BC06-C8DFBA121DCA}" dt="2023-09-30T18:30:19.426" v="500" actId="1076"/>
          <ac:picMkLst>
            <pc:docMk/>
            <pc:sldMk cId="2457271388" sldId="258"/>
            <ac:picMk id="31" creationId="{8E4A27AE-1419-9544-15D3-87C36858E36D}"/>
          </ac:picMkLst>
        </pc:picChg>
        <pc:picChg chg="add mod">
          <ac:chgData name="Julia Disconzi" userId="e2f7d785b919d14b" providerId="LiveId" clId="{C4DD32B3-2D25-4D62-BC06-C8DFBA121DCA}" dt="2023-09-30T18:30:19.426" v="500" actId="1076"/>
          <ac:picMkLst>
            <pc:docMk/>
            <pc:sldMk cId="2457271388" sldId="258"/>
            <ac:picMk id="32" creationId="{E3980AF0-BB38-2E7B-15E2-561B5EF24E0B}"/>
          </ac:picMkLst>
        </pc:picChg>
        <pc:picChg chg="add mod">
          <ac:chgData name="Julia Disconzi" userId="e2f7d785b919d14b" providerId="LiveId" clId="{C4DD32B3-2D25-4D62-BC06-C8DFBA121DCA}" dt="2023-09-30T18:30:19.426" v="500" actId="1076"/>
          <ac:picMkLst>
            <pc:docMk/>
            <pc:sldMk cId="2457271388" sldId="258"/>
            <ac:picMk id="33" creationId="{48102F72-4C75-F9E8-D55D-34717AB0A94A}"/>
          </ac:picMkLst>
        </pc:picChg>
      </pc:sldChg>
      <pc:sldChg chg="addSp delSp modSp mod">
        <pc:chgData name="Julia Disconzi" userId="e2f7d785b919d14b" providerId="LiveId" clId="{C4DD32B3-2D25-4D62-BC06-C8DFBA121DCA}" dt="2023-09-30T18:48:02.092" v="895" actId="1036"/>
        <pc:sldMkLst>
          <pc:docMk/>
          <pc:sldMk cId="3562196879" sldId="259"/>
        </pc:sldMkLst>
        <pc:spChg chg="add del mod">
          <ac:chgData name="Julia Disconzi" userId="e2f7d785b919d14b" providerId="LiveId" clId="{C4DD32B3-2D25-4D62-BC06-C8DFBA121DCA}" dt="2023-09-30T18:34:04.766" v="525" actId="478"/>
          <ac:spMkLst>
            <pc:docMk/>
            <pc:sldMk cId="3562196879" sldId="259"/>
            <ac:spMk id="2" creationId="{59EB816D-1F9A-4E0D-A3C6-644EAEA41647}"/>
          </ac:spMkLst>
        </pc:spChg>
        <pc:spChg chg="mod">
          <ac:chgData name="Julia Disconzi" userId="e2f7d785b919d14b" providerId="LiveId" clId="{C4DD32B3-2D25-4D62-BC06-C8DFBA121DCA}" dt="2023-09-30T18:48:02.092" v="895" actId="1036"/>
          <ac:spMkLst>
            <pc:docMk/>
            <pc:sldMk cId="3562196879" sldId="259"/>
            <ac:spMk id="14" creationId="{3EE7D444-DF63-31CA-3C58-37FF70C53C29}"/>
          </ac:spMkLst>
        </pc:spChg>
        <pc:picChg chg="add del mod">
          <ac:chgData name="Julia Disconzi" userId="e2f7d785b919d14b" providerId="LiveId" clId="{C4DD32B3-2D25-4D62-BC06-C8DFBA121DCA}" dt="2023-09-30T18:34:03.129" v="524" actId="478"/>
          <ac:picMkLst>
            <pc:docMk/>
            <pc:sldMk cId="3562196879" sldId="259"/>
            <ac:picMk id="3" creationId="{2EE34F12-B5A6-A5E1-13BB-0FB0AB360E73}"/>
          </ac:picMkLst>
        </pc:picChg>
        <pc:picChg chg="add mod">
          <ac:chgData name="Julia Disconzi" userId="e2f7d785b919d14b" providerId="LiveId" clId="{C4DD32B3-2D25-4D62-BC06-C8DFBA121DCA}" dt="2023-09-30T18:46:08.718" v="734" actId="1037"/>
          <ac:picMkLst>
            <pc:docMk/>
            <pc:sldMk cId="3562196879" sldId="259"/>
            <ac:picMk id="4" creationId="{D68A6352-30CF-D08C-4A37-A812879E84FB}"/>
          </ac:picMkLst>
        </pc:picChg>
        <pc:picChg chg="add mod">
          <ac:chgData name="Julia Disconzi" userId="e2f7d785b919d14b" providerId="LiveId" clId="{C4DD32B3-2D25-4D62-BC06-C8DFBA121DCA}" dt="2023-09-30T18:46:08.718" v="734" actId="1037"/>
          <ac:picMkLst>
            <pc:docMk/>
            <pc:sldMk cId="3562196879" sldId="259"/>
            <ac:picMk id="5" creationId="{C86CE5AB-2B44-71FB-4459-4521FD269DA8}"/>
          </ac:picMkLst>
        </pc:picChg>
        <pc:picChg chg="add mod">
          <ac:chgData name="Julia Disconzi" userId="e2f7d785b919d14b" providerId="LiveId" clId="{C4DD32B3-2D25-4D62-BC06-C8DFBA121DCA}" dt="2023-09-30T18:47:59.094" v="894" actId="1037"/>
          <ac:picMkLst>
            <pc:docMk/>
            <pc:sldMk cId="3562196879" sldId="259"/>
            <ac:picMk id="6" creationId="{478BA381-161B-B103-CFAD-84F0190EFCAC}"/>
          </ac:picMkLst>
        </pc:picChg>
        <pc:picChg chg="add mod">
          <ac:chgData name="Julia Disconzi" userId="e2f7d785b919d14b" providerId="LiveId" clId="{C4DD32B3-2D25-4D62-BC06-C8DFBA121DCA}" dt="2023-09-30T18:46:08.718" v="734" actId="1037"/>
          <ac:picMkLst>
            <pc:docMk/>
            <pc:sldMk cId="3562196879" sldId="259"/>
            <ac:picMk id="20" creationId="{11A01975-D4DE-F271-7573-65D26E1B47BC}"/>
          </ac:picMkLst>
        </pc:picChg>
        <pc:picChg chg="add mod">
          <ac:chgData name="Julia Disconzi" userId="e2f7d785b919d14b" providerId="LiveId" clId="{C4DD32B3-2D25-4D62-BC06-C8DFBA121DCA}" dt="2023-09-30T18:46:08.718" v="734" actId="1037"/>
          <ac:picMkLst>
            <pc:docMk/>
            <pc:sldMk cId="3562196879" sldId="259"/>
            <ac:picMk id="21" creationId="{4167AE2C-8309-06BA-AE6F-F06D242D9B75}"/>
          </ac:picMkLst>
        </pc:picChg>
        <pc:picChg chg="add mod">
          <ac:chgData name="Julia Disconzi" userId="e2f7d785b919d14b" providerId="LiveId" clId="{C4DD32B3-2D25-4D62-BC06-C8DFBA121DCA}" dt="2023-09-30T18:46:08.718" v="734" actId="1037"/>
          <ac:picMkLst>
            <pc:docMk/>
            <pc:sldMk cId="3562196879" sldId="259"/>
            <ac:picMk id="30" creationId="{EA61B1FB-2EE9-1EDE-54B2-C0D777DC4717}"/>
          </ac:picMkLst>
        </pc:picChg>
      </pc:sldChg>
      <pc:sldChg chg="addSp delSp modSp mod">
        <pc:chgData name="Julia Disconzi" userId="e2f7d785b919d14b" providerId="LiveId" clId="{C4DD32B3-2D25-4D62-BC06-C8DFBA121DCA}" dt="2023-09-30T18:47:15.467" v="852" actId="1036"/>
        <pc:sldMkLst>
          <pc:docMk/>
          <pc:sldMk cId="2546537578" sldId="260"/>
        </pc:sldMkLst>
        <pc:spChg chg="mod">
          <ac:chgData name="Julia Disconzi" userId="e2f7d785b919d14b" providerId="LiveId" clId="{C4DD32B3-2D25-4D62-BC06-C8DFBA121DCA}" dt="2023-09-30T18:47:11.099" v="851" actId="1036"/>
          <ac:spMkLst>
            <pc:docMk/>
            <pc:sldMk cId="2546537578" sldId="260"/>
            <ac:spMk id="9" creationId="{E4E3BFF9-A8A3-10F7-EF54-DEB841ED6403}"/>
          </ac:spMkLst>
        </pc:spChg>
        <pc:spChg chg="add del mod">
          <ac:chgData name="Julia Disconzi" userId="e2f7d785b919d14b" providerId="LiveId" clId="{C4DD32B3-2D25-4D62-BC06-C8DFBA121DCA}" dt="2023-09-30T18:32:46.292" v="515"/>
          <ac:spMkLst>
            <pc:docMk/>
            <pc:sldMk cId="2546537578" sldId="260"/>
            <ac:spMk id="15" creationId="{F00F506C-9E94-C7BB-285D-87843E0778D0}"/>
          </ac:spMkLst>
        </pc:spChg>
        <pc:spChg chg="add del mod">
          <ac:chgData name="Julia Disconzi" userId="e2f7d785b919d14b" providerId="LiveId" clId="{C4DD32B3-2D25-4D62-BC06-C8DFBA121DCA}" dt="2023-09-30T18:33:06.042" v="520" actId="478"/>
          <ac:spMkLst>
            <pc:docMk/>
            <pc:sldMk cId="2546537578" sldId="260"/>
            <ac:spMk id="32" creationId="{F622A624-61FB-722C-0700-227BBEFCB588}"/>
          </ac:spMkLst>
        </pc:spChg>
        <pc:picChg chg="add del mod">
          <ac:chgData name="Julia Disconzi" userId="e2f7d785b919d14b" providerId="LiveId" clId="{C4DD32B3-2D25-4D62-BC06-C8DFBA121DCA}" dt="2023-09-30T18:32:46.292" v="515"/>
          <ac:picMkLst>
            <pc:docMk/>
            <pc:sldMk cId="2546537578" sldId="260"/>
            <ac:picMk id="23" creationId="{C3559309-AFAF-C5A5-8761-877CE712FD77}"/>
          </ac:picMkLst>
        </pc:picChg>
        <pc:picChg chg="add del mod">
          <ac:chgData name="Julia Disconzi" userId="e2f7d785b919d14b" providerId="LiveId" clId="{C4DD32B3-2D25-4D62-BC06-C8DFBA121DCA}" dt="2023-09-30T18:32:46.292" v="515"/>
          <ac:picMkLst>
            <pc:docMk/>
            <pc:sldMk cId="2546537578" sldId="260"/>
            <ac:picMk id="24" creationId="{3B3DAAC6-C488-E49F-345A-75A54842C7E0}"/>
          </ac:picMkLst>
        </pc:picChg>
        <pc:picChg chg="add del mod">
          <ac:chgData name="Julia Disconzi" userId="e2f7d785b919d14b" providerId="LiveId" clId="{C4DD32B3-2D25-4D62-BC06-C8DFBA121DCA}" dt="2023-09-30T18:32:46.292" v="515"/>
          <ac:picMkLst>
            <pc:docMk/>
            <pc:sldMk cId="2546537578" sldId="260"/>
            <ac:picMk id="25" creationId="{A03C5EAD-F96C-9285-D76A-3AC54CBBA502}"/>
          </ac:picMkLst>
        </pc:picChg>
        <pc:picChg chg="add del mod">
          <ac:chgData name="Julia Disconzi" userId="e2f7d785b919d14b" providerId="LiveId" clId="{C4DD32B3-2D25-4D62-BC06-C8DFBA121DCA}" dt="2023-09-30T18:32:46.292" v="515"/>
          <ac:picMkLst>
            <pc:docMk/>
            <pc:sldMk cId="2546537578" sldId="260"/>
            <ac:picMk id="26" creationId="{D8F71BC0-E81C-4BE4-E88F-552828A559AC}"/>
          </ac:picMkLst>
        </pc:picChg>
        <pc:picChg chg="add del mod">
          <ac:chgData name="Julia Disconzi" userId="e2f7d785b919d14b" providerId="LiveId" clId="{C4DD32B3-2D25-4D62-BC06-C8DFBA121DCA}" dt="2023-09-30T18:32:46.292" v="515"/>
          <ac:picMkLst>
            <pc:docMk/>
            <pc:sldMk cId="2546537578" sldId="260"/>
            <ac:picMk id="29" creationId="{07F55EF8-074B-5065-C66B-B4768A9606FC}"/>
          </ac:picMkLst>
        </pc:picChg>
        <pc:picChg chg="add del mod">
          <ac:chgData name="Julia Disconzi" userId="e2f7d785b919d14b" providerId="LiveId" clId="{C4DD32B3-2D25-4D62-BC06-C8DFBA121DCA}" dt="2023-09-30T18:32:46.292" v="515"/>
          <ac:picMkLst>
            <pc:docMk/>
            <pc:sldMk cId="2546537578" sldId="260"/>
            <ac:picMk id="30" creationId="{0732AA9F-FF51-39F4-4BBC-6C1E48729CC7}"/>
          </ac:picMkLst>
        </pc:picChg>
        <pc:picChg chg="add del mod">
          <ac:chgData name="Julia Disconzi" userId="e2f7d785b919d14b" providerId="LiveId" clId="{C4DD32B3-2D25-4D62-BC06-C8DFBA121DCA}" dt="2023-09-30T18:32:46.292" v="515"/>
          <ac:picMkLst>
            <pc:docMk/>
            <pc:sldMk cId="2546537578" sldId="260"/>
            <ac:picMk id="31" creationId="{FCAE768A-3B84-A059-9880-6E6651727514}"/>
          </ac:picMkLst>
        </pc:picChg>
        <pc:picChg chg="add del mod">
          <ac:chgData name="Julia Disconzi" userId="e2f7d785b919d14b" providerId="LiveId" clId="{C4DD32B3-2D25-4D62-BC06-C8DFBA121DCA}" dt="2023-09-30T18:33:04.232" v="518" actId="478"/>
          <ac:picMkLst>
            <pc:docMk/>
            <pc:sldMk cId="2546537578" sldId="260"/>
            <ac:picMk id="33" creationId="{5B92A291-D52F-155E-D03F-F2A481CDF060}"/>
          </ac:picMkLst>
        </pc:picChg>
        <pc:picChg chg="add mod">
          <ac:chgData name="Julia Disconzi" userId="e2f7d785b919d14b" providerId="LiveId" clId="{C4DD32B3-2D25-4D62-BC06-C8DFBA121DCA}" dt="2023-09-30T18:46:49.525" v="781" actId="1037"/>
          <ac:picMkLst>
            <pc:docMk/>
            <pc:sldMk cId="2546537578" sldId="260"/>
            <ac:picMk id="34" creationId="{ABBDE1B6-EB51-AAD2-2B53-DFC48C1CE61A}"/>
          </ac:picMkLst>
        </pc:picChg>
        <pc:picChg chg="add mod">
          <ac:chgData name="Julia Disconzi" userId="e2f7d785b919d14b" providerId="LiveId" clId="{C4DD32B3-2D25-4D62-BC06-C8DFBA121DCA}" dt="2023-09-30T18:46:49.525" v="781" actId="1037"/>
          <ac:picMkLst>
            <pc:docMk/>
            <pc:sldMk cId="2546537578" sldId="260"/>
            <ac:picMk id="35" creationId="{B9C2E717-5942-AC02-E3FC-CE33C9238079}"/>
          </ac:picMkLst>
        </pc:picChg>
        <pc:picChg chg="add mod">
          <ac:chgData name="Julia Disconzi" userId="e2f7d785b919d14b" providerId="LiveId" clId="{C4DD32B3-2D25-4D62-BC06-C8DFBA121DCA}" dt="2023-09-30T18:46:49.525" v="781" actId="1037"/>
          <ac:picMkLst>
            <pc:docMk/>
            <pc:sldMk cId="2546537578" sldId="260"/>
            <ac:picMk id="36" creationId="{81F9B344-9C58-921B-779B-E4C66D26A0E5}"/>
          </ac:picMkLst>
        </pc:picChg>
        <pc:picChg chg="add mod">
          <ac:chgData name="Julia Disconzi" userId="e2f7d785b919d14b" providerId="LiveId" clId="{C4DD32B3-2D25-4D62-BC06-C8DFBA121DCA}" dt="2023-09-30T18:47:15.467" v="852" actId="1036"/>
          <ac:picMkLst>
            <pc:docMk/>
            <pc:sldMk cId="2546537578" sldId="260"/>
            <ac:picMk id="37" creationId="{94EC2AD8-D0D5-EBB9-1EB5-F9B24FF5B3CA}"/>
          </ac:picMkLst>
        </pc:picChg>
        <pc:picChg chg="add mod">
          <ac:chgData name="Julia Disconzi" userId="e2f7d785b919d14b" providerId="LiveId" clId="{C4DD32B3-2D25-4D62-BC06-C8DFBA121DCA}" dt="2023-09-30T18:46:49.525" v="781" actId="1037"/>
          <ac:picMkLst>
            <pc:docMk/>
            <pc:sldMk cId="2546537578" sldId="260"/>
            <ac:picMk id="38" creationId="{299D32D3-43CE-D4F4-201A-894C5A8E09C9}"/>
          </ac:picMkLst>
        </pc:picChg>
        <pc:picChg chg="add mod">
          <ac:chgData name="Julia Disconzi" userId="e2f7d785b919d14b" providerId="LiveId" clId="{C4DD32B3-2D25-4D62-BC06-C8DFBA121DCA}" dt="2023-09-30T18:46:49.525" v="781" actId="1037"/>
          <ac:picMkLst>
            <pc:docMk/>
            <pc:sldMk cId="2546537578" sldId="260"/>
            <ac:picMk id="39" creationId="{1C770267-F4CA-651B-F2D9-2951C011189E}"/>
          </ac:picMkLst>
        </pc:picChg>
      </pc:sldChg>
      <pc:sldChg chg="addSp delSp modSp mod">
        <pc:chgData name="Julia Disconzi" userId="e2f7d785b919d14b" providerId="LiveId" clId="{C4DD32B3-2D25-4D62-BC06-C8DFBA121DCA}" dt="2023-09-30T18:48:15.409" v="898" actId="1037"/>
        <pc:sldMkLst>
          <pc:docMk/>
          <pc:sldMk cId="115903699" sldId="261"/>
        </pc:sldMkLst>
        <pc:spChg chg="mod">
          <ac:chgData name="Julia Disconzi" userId="e2f7d785b919d14b" providerId="LiveId" clId="{C4DD32B3-2D25-4D62-BC06-C8DFBA121DCA}" dt="2023-09-30T18:48:13.747" v="897" actId="1036"/>
          <ac:spMkLst>
            <pc:docMk/>
            <pc:sldMk cId="115903699" sldId="261"/>
            <ac:spMk id="9" creationId="{5F8B525D-1C69-0DE5-4BB1-34FD736B2D9B}"/>
          </ac:spMkLst>
        </pc:spChg>
        <pc:spChg chg="add del mod">
          <ac:chgData name="Julia Disconzi" userId="e2f7d785b919d14b" providerId="LiveId" clId="{C4DD32B3-2D25-4D62-BC06-C8DFBA121DCA}" dt="2023-09-30T18:34:13.327" v="528" actId="478"/>
          <ac:spMkLst>
            <pc:docMk/>
            <pc:sldMk cId="115903699" sldId="261"/>
            <ac:spMk id="15" creationId="{086F706F-0379-8A93-C3C6-B00EF542A396}"/>
          </ac:spMkLst>
        </pc:spChg>
        <pc:spChg chg="add mod">
          <ac:chgData name="Julia Disconzi" userId="e2f7d785b919d14b" providerId="LiveId" clId="{C4DD32B3-2D25-4D62-BC06-C8DFBA121DCA}" dt="2023-09-30T18:38:08.398" v="632" actId="1035"/>
          <ac:spMkLst>
            <pc:docMk/>
            <pc:sldMk cId="115903699" sldId="261"/>
            <ac:spMk id="65" creationId="{BF61D25C-DFC4-DEF6-24F3-F03492C18185}"/>
          </ac:spMkLst>
        </pc:spChg>
        <pc:spChg chg="add mod">
          <ac:chgData name="Julia Disconzi" userId="e2f7d785b919d14b" providerId="LiveId" clId="{C4DD32B3-2D25-4D62-BC06-C8DFBA121DCA}" dt="2023-09-30T18:39:08.892" v="674" actId="14100"/>
          <ac:spMkLst>
            <pc:docMk/>
            <pc:sldMk cId="115903699" sldId="261"/>
            <ac:spMk id="66" creationId="{AB46A7C7-5CB7-E2DE-7245-C3118D71DCDF}"/>
          </ac:spMkLst>
        </pc:spChg>
        <pc:picChg chg="add del mod">
          <ac:chgData name="Julia Disconzi" userId="e2f7d785b919d14b" providerId="LiveId" clId="{C4DD32B3-2D25-4D62-BC06-C8DFBA121DCA}" dt="2023-09-30T18:34:11.455" v="526" actId="478"/>
          <ac:picMkLst>
            <pc:docMk/>
            <pc:sldMk cId="115903699" sldId="261"/>
            <ac:picMk id="24" creationId="{A7C7B9E8-1051-9F02-AAAE-9BF8BA77AF7F}"/>
          </ac:picMkLst>
        </pc:picChg>
        <pc:picChg chg="add mod">
          <ac:chgData name="Julia Disconzi" userId="e2f7d785b919d14b" providerId="LiveId" clId="{C4DD32B3-2D25-4D62-BC06-C8DFBA121DCA}" dt="2023-09-30T18:33:24.542" v="522" actId="1076"/>
          <ac:picMkLst>
            <pc:docMk/>
            <pc:sldMk cId="115903699" sldId="261"/>
            <ac:picMk id="25" creationId="{961EA346-B608-6CD1-E742-9FCF8C92B35E}"/>
          </ac:picMkLst>
        </pc:picChg>
        <pc:picChg chg="add mod">
          <ac:chgData name="Julia Disconzi" userId="e2f7d785b919d14b" providerId="LiveId" clId="{C4DD32B3-2D25-4D62-BC06-C8DFBA121DCA}" dt="2023-09-30T18:33:24.542" v="522" actId="1076"/>
          <ac:picMkLst>
            <pc:docMk/>
            <pc:sldMk cId="115903699" sldId="261"/>
            <ac:picMk id="26" creationId="{C780BA09-26CF-7291-936B-3FEF5131D79E}"/>
          </ac:picMkLst>
        </pc:picChg>
        <pc:picChg chg="add mod">
          <ac:chgData name="Julia Disconzi" userId="e2f7d785b919d14b" providerId="LiveId" clId="{C4DD32B3-2D25-4D62-BC06-C8DFBA121DCA}" dt="2023-09-29T22:01:17.592" v="41" actId="1076"/>
          <ac:picMkLst>
            <pc:docMk/>
            <pc:sldMk cId="115903699" sldId="261"/>
            <ac:picMk id="60" creationId="{E6D7C072-FC82-5D3D-B5E9-4263E7ABCC63}"/>
          </ac:picMkLst>
        </pc:picChg>
        <pc:picChg chg="add mod">
          <ac:chgData name="Julia Disconzi" userId="e2f7d785b919d14b" providerId="LiveId" clId="{C4DD32B3-2D25-4D62-BC06-C8DFBA121DCA}" dt="2023-09-30T18:33:24.542" v="522" actId="1076"/>
          <ac:picMkLst>
            <pc:docMk/>
            <pc:sldMk cId="115903699" sldId="261"/>
            <ac:picMk id="61" creationId="{B7623543-615E-BA3A-E324-6734D11E8167}"/>
          </ac:picMkLst>
        </pc:picChg>
        <pc:picChg chg="add mod">
          <ac:chgData name="Julia Disconzi" userId="e2f7d785b919d14b" providerId="LiveId" clId="{C4DD32B3-2D25-4D62-BC06-C8DFBA121DCA}" dt="2023-09-30T18:33:24.542" v="522" actId="1076"/>
          <ac:picMkLst>
            <pc:docMk/>
            <pc:sldMk cId="115903699" sldId="261"/>
            <ac:picMk id="62" creationId="{50624EB5-94EB-F3A5-694E-5D6184FBB6D7}"/>
          </ac:picMkLst>
        </pc:picChg>
        <pc:picChg chg="add mod">
          <ac:chgData name="Julia Disconzi" userId="e2f7d785b919d14b" providerId="LiveId" clId="{C4DD32B3-2D25-4D62-BC06-C8DFBA121DCA}" dt="2023-09-30T18:33:24.542" v="522" actId="1076"/>
          <ac:picMkLst>
            <pc:docMk/>
            <pc:sldMk cId="115903699" sldId="261"/>
            <ac:picMk id="63" creationId="{B1B8FCCC-3F75-BE17-D507-2D43BF61958B}"/>
          </ac:picMkLst>
        </pc:picChg>
        <pc:picChg chg="add mod">
          <ac:chgData name="Julia Disconzi" userId="e2f7d785b919d14b" providerId="LiveId" clId="{C4DD32B3-2D25-4D62-BC06-C8DFBA121DCA}" dt="2023-09-30T18:48:15.409" v="898" actId="1037"/>
          <ac:picMkLst>
            <pc:docMk/>
            <pc:sldMk cId="115903699" sldId="261"/>
            <ac:picMk id="64" creationId="{3220BBC2-CF66-346F-62AC-9305C8622736}"/>
          </ac:picMkLst>
        </pc:picChg>
      </pc:sldChg>
      <pc:sldChg chg="addSp delSp modSp mod">
        <pc:chgData name="Julia Disconzi" userId="e2f7d785b919d14b" providerId="LiveId" clId="{C4DD32B3-2D25-4D62-BC06-C8DFBA121DCA}" dt="2023-09-30T19:07:30.935" v="1516" actId="1036"/>
        <pc:sldMkLst>
          <pc:docMk/>
          <pc:sldMk cId="3095741624" sldId="262"/>
        </pc:sldMkLst>
        <pc:spChg chg="add del mod">
          <ac:chgData name="Julia Disconzi" userId="e2f7d785b919d14b" providerId="LiveId" clId="{C4DD32B3-2D25-4D62-BC06-C8DFBA121DCA}" dt="2023-09-30T19:01:59.641" v="1253" actId="478"/>
          <ac:spMkLst>
            <pc:docMk/>
            <pc:sldMk cId="3095741624" sldId="262"/>
            <ac:spMk id="2" creationId="{DF6E3B2A-999E-875F-F6DB-9387855F7898}"/>
          </ac:spMkLst>
        </pc:spChg>
        <pc:spChg chg="add mod">
          <ac:chgData name="Julia Disconzi" userId="e2f7d785b919d14b" providerId="LiveId" clId="{C4DD32B3-2D25-4D62-BC06-C8DFBA121DCA}" dt="2023-09-30T18:37:31.055" v="575" actId="1076"/>
          <ac:spMkLst>
            <pc:docMk/>
            <pc:sldMk cId="3095741624" sldId="262"/>
            <ac:spMk id="4" creationId="{12D9DC0D-6BAB-8734-68DF-294551950139}"/>
          </ac:spMkLst>
        </pc:spChg>
        <pc:spChg chg="add mod">
          <ac:chgData name="Julia Disconzi" userId="e2f7d785b919d14b" providerId="LiveId" clId="{C4DD32B3-2D25-4D62-BC06-C8DFBA121DCA}" dt="2023-09-30T18:37:50.180" v="580" actId="207"/>
          <ac:spMkLst>
            <pc:docMk/>
            <pc:sldMk cId="3095741624" sldId="262"/>
            <ac:spMk id="5" creationId="{9AC66FA5-6C72-4299-21F8-5E82871FCBAF}"/>
          </ac:spMkLst>
        </pc:spChg>
        <pc:spChg chg="add mod">
          <ac:chgData name="Julia Disconzi" userId="e2f7d785b919d14b" providerId="LiveId" clId="{C4DD32B3-2D25-4D62-BC06-C8DFBA121DCA}" dt="2023-09-30T18:38:50.318" v="643" actId="1035"/>
          <ac:spMkLst>
            <pc:docMk/>
            <pc:sldMk cId="3095741624" sldId="262"/>
            <ac:spMk id="6" creationId="{0CC526B1-5E9A-B764-F39D-ADE1D5C5DA4E}"/>
          </ac:spMkLst>
        </pc:spChg>
        <pc:spChg chg="mod">
          <ac:chgData name="Julia Disconzi" userId="e2f7d785b919d14b" providerId="LiveId" clId="{C4DD32B3-2D25-4D62-BC06-C8DFBA121DCA}" dt="2023-09-30T18:36:50.146" v="571" actId="14100"/>
          <ac:spMkLst>
            <pc:docMk/>
            <pc:sldMk cId="3095741624" sldId="262"/>
            <ac:spMk id="7" creationId="{50907F1A-13E2-C29D-B1F1-12520766DAE3}"/>
          </ac:spMkLst>
        </pc:spChg>
        <pc:spChg chg="add del mod">
          <ac:chgData name="Julia Disconzi" userId="e2f7d785b919d14b" providerId="LiveId" clId="{C4DD32B3-2D25-4D62-BC06-C8DFBA121DCA}" dt="2023-09-30T19:02:03.556" v="1254" actId="478"/>
          <ac:spMkLst>
            <pc:docMk/>
            <pc:sldMk cId="3095741624" sldId="262"/>
            <ac:spMk id="8" creationId="{60781A39-54CA-654F-DD75-A40E2125E44E}"/>
          </ac:spMkLst>
        </pc:spChg>
        <pc:spChg chg="mod">
          <ac:chgData name="Julia Disconzi" userId="e2f7d785b919d14b" providerId="LiveId" clId="{C4DD32B3-2D25-4D62-BC06-C8DFBA121DCA}" dt="2023-09-30T18:36:06.097" v="534" actId="14100"/>
          <ac:spMkLst>
            <pc:docMk/>
            <pc:sldMk cId="3095741624" sldId="262"/>
            <ac:spMk id="9" creationId="{7D44D0ED-28A2-E217-89B6-AE7FC3935FD0}"/>
          </ac:spMkLst>
        </pc:spChg>
        <pc:spChg chg="add del mod">
          <ac:chgData name="Julia Disconzi" userId="e2f7d785b919d14b" providerId="LiveId" clId="{C4DD32B3-2D25-4D62-BC06-C8DFBA121DCA}" dt="2023-09-30T19:02:08.141" v="1255" actId="478"/>
          <ac:spMkLst>
            <pc:docMk/>
            <pc:sldMk cId="3095741624" sldId="262"/>
            <ac:spMk id="10" creationId="{5748D32B-54D1-30D9-F2F2-30BF34CFD6E5}"/>
          </ac:spMkLst>
        </pc:spChg>
        <pc:spChg chg="add del mod">
          <ac:chgData name="Julia Disconzi" userId="e2f7d785b919d14b" providerId="LiveId" clId="{C4DD32B3-2D25-4D62-BC06-C8DFBA121DCA}" dt="2023-09-30T19:02:03.556" v="1254" actId="478"/>
          <ac:spMkLst>
            <pc:docMk/>
            <pc:sldMk cId="3095741624" sldId="262"/>
            <ac:spMk id="11" creationId="{FF682B04-C4BF-B920-49B2-D54809EA040D}"/>
          </ac:spMkLst>
        </pc:spChg>
        <pc:spChg chg="add del mod">
          <ac:chgData name="Julia Disconzi" userId="e2f7d785b919d14b" providerId="LiveId" clId="{C4DD32B3-2D25-4D62-BC06-C8DFBA121DCA}" dt="2023-09-30T19:01:59.641" v="1253" actId="478"/>
          <ac:spMkLst>
            <pc:docMk/>
            <pc:sldMk cId="3095741624" sldId="262"/>
            <ac:spMk id="12" creationId="{459FCD08-DB5A-A82B-B8EE-8D2700812088}"/>
          </ac:spMkLst>
        </pc:spChg>
        <pc:spChg chg="add del mod">
          <ac:chgData name="Julia Disconzi" userId="e2f7d785b919d14b" providerId="LiveId" clId="{C4DD32B3-2D25-4D62-BC06-C8DFBA121DCA}" dt="2023-09-30T19:01:55.790" v="1252" actId="478"/>
          <ac:spMkLst>
            <pc:docMk/>
            <pc:sldMk cId="3095741624" sldId="262"/>
            <ac:spMk id="13" creationId="{75074D61-23E6-D07F-6D3B-1F416A2BE8F3}"/>
          </ac:spMkLst>
        </pc:spChg>
        <pc:spChg chg="add del mod">
          <ac:chgData name="Julia Disconzi" userId="e2f7d785b919d14b" providerId="LiveId" clId="{C4DD32B3-2D25-4D62-BC06-C8DFBA121DCA}" dt="2023-09-30T19:01:48.617" v="1247"/>
          <ac:spMkLst>
            <pc:docMk/>
            <pc:sldMk cId="3095741624" sldId="262"/>
            <ac:spMk id="14" creationId="{B8672488-8BDE-7D12-6963-A7B147F5AB1D}"/>
          </ac:spMkLst>
        </pc:spChg>
        <pc:spChg chg="add del mod">
          <ac:chgData name="Julia Disconzi" userId="e2f7d785b919d14b" providerId="LiveId" clId="{C4DD32B3-2D25-4D62-BC06-C8DFBA121DCA}" dt="2023-09-30T19:02:59.479" v="1260" actId="478"/>
          <ac:spMkLst>
            <pc:docMk/>
            <pc:sldMk cId="3095741624" sldId="262"/>
            <ac:spMk id="15" creationId="{F66CAEC5-78CA-2F9F-77CF-5D6685447462}"/>
          </ac:spMkLst>
        </pc:spChg>
        <pc:spChg chg="add del mod">
          <ac:chgData name="Julia Disconzi" userId="e2f7d785b919d14b" providerId="LiveId" clId="{C4DD32B3-2D25-4D62-BC06-C8DFBA121DCA}" dt="2023-09-30T19:02:59.479" v="1260" actId="478"/>
          <ac:spMkLst>
            <pc:docMk/>
            <pc:sldMk cId="3095741624" sldId="262"/>
            <ac:spMk id="16" creationId="{F28A84EE-7A4C-65BC-C3B2-C6CD5CC07262}"/>
          </ac:spMkLst>
        </pc:spChg>
        <pc:spChg chg="add del mod">
          <ac:chgData name="Julia Disconzi" userId="e2f7d785b919d14b" providerId="LiveId" clId="{C4DD32B3-2D25-4D62-BC06-C8DFBA121DCA}" dt="2023-09-30T19:02:59.479" v="1260" actId="478"/>
          <ac:spMkLst>
            <pc:docMk/>
            <pc:sldMk cId="3095741624" sldId="262"/>
            <ac:spMk id="17" creationId="{2A489563-09E0-6E22-6496-39D4369E5E64}"/>
          </ac:spMkLst>
        </pc:spChg>
        <pc:spChg chg="add del mod">
          <ac:chgData name="Julia Disconzi" userId="e2f7d785b919d14b" providerId="LiveId" clId="{C4DD32B3-2D25-4D62-BC06-C8DFBA121DCA}" dt="2023-09-30T19:02:59.479" v="1260" actId="478"/>
          <ac:spMkLst>
            <pc:docMk/>
            <pc:sldMk cId="3095741624" sldId="262"/>
            <ac:spMk id="18" creationId="{C2E60B45-DFD8-83D3-5AA0-8BD604CF3885}"/>
          </ac:spMkLst>
        </pc:spChg>
        <pc:spChg chg="add del mod">
          <ac:chgData name="Julia Disconzi" userId="e2f7d785b919d14b" providerId="LiveId" clId="{C4DD32B3-2D25-4D62-BC06-C8DFBA121DCA}" dt="2023-09-30T19:02:59.479" v="1260" actId="478"/>
          <ac:spMkLst>
            <pc:docMk/>
            <pc:sldMk cId="3095741624" sldId="262"/>
            <ac:spMk id="19" creationId="{18652027-9C55-C5F7-ED1A-02723D7F1C34}"/>
          </ac:spMkLst>
        </pc:spChg>
        <pc:spChg chg="add del mod">
          <ac:chgData name="Julia Disconzi" userId="e2f7d785b919d14b" providerId="LiveId" clId="{C4DD32B3-2D25-4D62-BC06-C8DFBA121DCA}" dt="2023-09-30T19:02:59.479" v="1260" actId="478"/>
          <ac:spMkLst>
            <pc:docMk/>
            <pc:sldMk cId="3095741624" sldId="262"/>
            <ac:spMk id="20" creationId="{F6A11BBD-E6EE-BD59-61F7-EB790F536018}"/>
          </ac:spMkLst>
        </pc:spChg>
        <pc:spChg chg="add del mod">
          <ac:chgData name="Julia Disconzi" userId="e2f7d785b919d14b" providerId="LiveId" clId="{C4DD32B3-2D25-4D62-BC06-C8DFBA121DCA}" dt="2023-09-30T19:02:59.479" v="1260" actId="478"/>
          <ac:spMkLst>
            <pc:docMk/>
            <pc:sldMk cId="3095741624" sldId="262"/>
            <ac:spMk id="21" creationId="{5B971F58-54EF-1AE0-6470-AF084E4A8351}"/>
          </ac:spMkLst>
        </pc:spChg>
        <pc:spChg chg="add del mod">
          <ac:chgData name="Julia Disconzi" userId="e2f7d785b919d14b" providerId="LiveId" clId="{C4DD32B3-2D25-4D62-BC06-C8DFBA121DCA}" dt="2023-09-30T19:03:01.185" v="1261" actId="478"/>
          <ac:spMkLst>
            <pc:docMk/>
            <pc:sldMk cId="3095741624" sldId="262"/>
            <ac:spMk id="23" creationId="{AB4D016E-A01D-E6FF-3F33-14E4E52EB178}"/>
          </ac:spMkLst>
        </pc:spChg>
        <pc:spChg chg="add mod">
          <ac:chgData name="Julia Disconzi" userId="e2f7d785b919d14b" providerId="LiveId" clId="{C4DD32B3-2D25-4D62-BC06-C8DFBA121DCA}" dt="2023-09-30T19:03:14.093" v="1263" actId="1076"/>
          <ac:spMkLst>
            <pc:docMk/>
            <pc:sldMk cId="3095741624" sldId="262"/>
            <ac:spMk id="24" creationId="{89BED2D8-8079-CE7E-0B1C-E8DDD4E98A4F}"/>
          </ac:spMkLst>
        </pc:spChg>
        <pc:spChg chg="add mod">
          <ac:chgData name="Julia Disconzi" userId="e2f7d785b919d14b" providerId="LiveId" clId="{C4DD32B3-2D25-4D62-BC06-C8DFBA121DCA}" dt="2023-09-30T19:03:14.093" v="1263" actId="1076"/>
          <ac:spMkLst>
            <pc:docMk/>
            <pc:sldMk cId="3095741624" sldId="262"/>
            <ac:spMk id="25" creationId="{192B3169-AF07-625D-91E8-0965DD890966}"/>
          </ac:spMkLst>
        </pc:spChg>
        <pc:spChg chg="add mod">
          <ac:chgData name="Julia Disconzi" userId="e2f7d785b919d14b" providerId="LiveId" clId="{C4DD32B3-2D25-4D62-BC06-C8DFBA121DCA}" dt="2023-09-30T19:03:14.093" v="1263" actId="1076"/>
          <ac:spMkLst>
            <pc:docMk/>
            <pc:sldMk cId="3095741624" sldId="262"/>
            <ac:spMk id="26" creationId="{237B6072-56C8-7191-EF27-95EA117BCFA0}"/>
          </ac:spMkLst>
        </pc:spChg>
        <pc:spChg chg="add mod">
          <ac:chgData name="Julia Disconzi" userId="e2f7d785b919d14b" providerId="LiveId" clId="{C4DD32B3-2D25-4D62-BC06-C8DFBA121DCA}" dt="2023-09-30T19:03:14.093" v="1263" actId="1076"/>
          <ac:spMkLst>
            <pc:docMk/>
            <pc:sldMk cId="3095741624" sldId="262"/>
            <ac:spMk id="27" creationId="{0B33BED2-F007-A2DC-8CBA-68756B9A9379}"/>
          </ac:spMkLst>
        </pc:spChg>
        <pc:spChg chg="add mod">
          <ac:chgData name="Julia Disconzi" userId="e2f7d785b919d14b" providerId="LiveId" clId="{C4DD32B3-2D25-4D62-BC06-C8DFBA121DCA}" dt="2023-09-30T19:03:14.093" v="1263" actId="1076"/>
          <ac:spMkLst>
            <pc:docMk/>
            <pc:sldMk cId="3095741624" sldId="262"/>
            <ac:spMk id="28" creationId="{0CDA5960-169C-2C2C-58D1-D1B0E8BBF8C5}"/>
          </ac:spMkLst>
        </pc:spChg>
        <pc:spChg chg="add mod">
          <ac:chgData name="Julia Disconzi" userId="e2f7d785b919d14b" providerId="LiveId" clId="{C4DD32B3-2D25-4D62-BC06-C8DFBA121DCA}" dt="2023-09-30T19:03:14.093" v="1263" actId="1076"/>
          <ac:spMkLst>
            <pc:docMk/>
            <pc:sldMk cId="3095741624" sldId="262"/>
            <ac:spMk id="29" creationId="{0D7D1C0C-1557-823C-D879-F325589B3B24}"/>
          </ac:spMkLst>
        </pc:spChg>
        <pc:spChg chg="add mod">
          <ac:chgData name="Julia Disconzi" userId="e2f7d785b919d14b" providerId="LiveId" clId="{C4DD32B3-2D25-4D62-BC06-C8DFBA121DCA}" dt="2023-09-30T19:03:14.093" v="1263" actId="1076"/>
          <ac:spMkLst>
            <pc:docMk/>
            <pc:sldMk cId="3095741624" sldId="262"/>
            <ac:spMk id="30" creationId="{07FF5BE5-413E-A87F-F69E-CBFB14247A94}"/>
          </ac:spMkLst>
        </pc:spChg>
        <pc:spChg chg="add mod">
          <ac:chgData name="Julia Disconzi" userId="e2f7d785b919d14b" providerId="LiveId" clId="{C4DD32B3-2D25-4D62-BC06-C8DFBA121DCA}" dt="2023-09-30T19:03:14.093" v="1263" actId="1076"/>
          <ac:spMkLst>
            <pc:docMk/>
            <pc:sldMk cId="3095741624" sldId="262"/>
            <ac:spMk id="31" creationId="{AB4F7A93-95E3-1502-4E7D-CCEB43A97FF8}"/>
          </ac:spMkLst>
        </pc:spChg>
        <pc:spChg chg="add mod">
          <ac:chgData name="Julia Disconzi" userId="e2f7d785b919d14b" providerId="LiveId" clId="{C4DD32B3-2D25-4D62-BC06-C8DFBA121DCA}" dt="2023-09-30T19:07:30.935" v="1516" actId="1036"/>
          <ac:spMkLst>
            <pc:docMk/>
            <pc:sldMk cId="3095741624" sldId="262"/>
            <ac:spMk id="32" creationId="{DCE09850-A9D5-3A53-950E-4AC2026147B6}"/>
          </ac:spMkLst>
        </pc:spChg>
        <pc:spChg chg="del mod">
          <ac:chgData name="Julia Disconzi" userId="e2f7d785b919d14b" providerId="LiveId" clId="{C4DD32B3-2D25-4D62-BC06-C8DFBA121DCA}" dt="2023-09-30T18:36:15.828" v="561" actId="478"/>
          <ac:spMkLst>
            <pc:docMk/>
            <pc:sldMk cId="3095741624" sldId="262"/>
            <ac:spMk id="55" creationId="{2ECC2A89-A37A-FB0A-0B51-A03B8EF150E0}"/>
          </ac:spMkLst>
        </pc:spChg>
        <pc:picChg chg="add mod ord">
          <ac:chgData name="Julia Disconzi" userId="e2f7d785b919d14b" providerId="LiveId" clId="{C4DD32B3-2D25-4D62-BC06-C8DFBA121DCA}" dt="2023-09-30T18:36:23.014" v="563" actId="14100"/>
          <ac:picMkLst>
            <pc:docMk/>
            <pc:sldMk cId="3095741624" sldId="262"/>
            <ac:picMk id="3" creationId="{F924EF82-E6EC-502F-32E8-A48B3DFDC41A}"/>
          </ac:picMkLst>
        </pc:picChg>
        <pc:picChg chg="del mod">
          <ac:chgData name="Julia Disconzi" userId="e2f7d785b919d14b" providerId="LiveId" clId="{C4DD32B3-2D25-4D62-BC06-C8DFBA121DCA}" dt="2023-09-30T18:35:35.541" v="529" actId="478"/>
          <ac:picMkLst>
            <pc:docMk/>
            <pc:sldMk cId="3095741624" sldId="262"/>
            <ac:picMk id="57" creationId="{22D2701D-AC7C-D603-6739-711AFC921C4F}"/>
          </ac:picMkLst>
        </pc:picChg>
      </pc:sldChg>
      <pc:sldChg chg="add del">
        <pc:chgData name="Julia Disconzi" userId="e2f7d785b919d14b" providerId="LiveId" clId="{C4DD32B3-2D25-4D62-BC06-C8DFBA121DCA}" dt="2023-09-30T18:38:22.633" v="634" actId="2696"/>
        <pc:sldMkLst>
          <pc:docMk/>
          <pc:sldMk cId="1986292360" sldId="263"/>
        </pc:sldMkLst>
      </pc:sldChg>
      <pc:sldChg chg="addSp delSp modSp new">
        <pc:chgData name="Julia Disconzi" userId="e2f7d785b919d14b" providerId="LiveId" clId="{C4DD32B3-2D25-4D62-BC06-C8DFBA121DCA}" dt="2023-09-30T18:45:34.075" v="695" actId="1076"/>
        <pc:sldMkLst>
          <pc:docMk/>
          <pc:sldMk cId="3328450853" sldId="263"/>
        </pc:sldMkLst>
        <pc:picChg chg="add mod">
          <ac:chgData name="Julia Disconzi" userId="e2f7d785b919d14b" providerId="LiveId" clId="{C4DD32B3-2D25-4D62-BC06-C8DFBA121DCA}" dt="2023-09-30T18:44:49.620" v="690" actId="1076"/>
          <ac:picMkLst>
            <pc:docMk/>
            <pc:sldMk cId="3328450853" sldId="263"/>
            <ac:picMk id="1026" creationId="{3ED839CD-DF45-6F5F-1AC7-B71D22DFC455}"/>
          </ac:picMkLst>
        </pc:picChg>
        <pc:picChg chg="add del mod">
          <ac:chgData name="Julia Disconzi" userId="e2f7d785b919d14b" providerId="LiveId" clId="{C4DD32B3-2D25-4D62-BC06-C8DFBA121DCA}" dt="2023-09-30T18:45:29.945" v="694" actId="478"/>
          <ac:picMkLst>
            <pc:docMk/>
            <pc:sldMk cId="3328450853" sldId="263"/>
            <ac:picMk id="1028" creationId="{B02A447B-CAE3-30D6-C899-0C28B428318F}"/>
          </ac:picMkLst>
        </pc:picChg>
        <pc:picChg chg="add mod">
          <ac:chgData name="Julia Disconzi" userId="e2f7d785b919d14b" providerId="LiveId" clId="{C4DD32B3-2D25-4D62-BC06-C8DFBA121DCA}" dt="2023-09-30T18:45:34.075" v="695" actId="1076"/>
          <ac:picMkLst>
            <pc:docMk/>
            <pc:sldMk cId="3328450853" sldId="263"/>
            <ac:picMk id="1030" creationId="{89494F1B-B3D5-F8EE-5543-7E8749BC5DB8}"/>
          </ac:picMkLst>
        </pc:picChg>
      </pc:sldChg>
      <pc:sldChg chg="addSp delSp modSp new mod modTransition">
        <pc:chgData name="Julia Disconzi" userId="e2f7d785b919d14b" providerId="LiveId" clId="{C4DD32B3-2D25-4D62-BC06-C8DFBA121DCA}" dt="2023-09-30T19:07:05.284" v="1441" actId="1035"/>
        <pc:sldMkLst>
          <pc:docMk/>
          <pc:sldMk cId="1770167599" sldId="264"/>
        </pc:sldMkLst>
        <pc:spChg chg="add mod">
          <ac:chgData name="Julia Disconzi" userId="e2f7d785b919d14b" providerId="LiveId" clId="{C4DD32B3-2D25-4D62-BC06-C8DFBA121DCA}" dt="2023-09-30T18:58:38.796" v="1031" actId="1036"/>
          <ac:spMkLst>
            <pc:docMk/>
            <pc:sldMk cId="1770167599" sldId="264"/>
            <ac:spMk id="2" creationId="{83EFB5E0-08CD-997D-8D7F-01577BBCAAEB}"/>
          </ac:spMkLst>
        </pc:spChg>
        <pc:spChg chg="add mod">
          <ac:chgData name="Julia Disconzi" userId="e2f7d785b919d14b" providerId="LiveId" clId="{C4DD32B3-2D25-4D62-BC06-C8DFBA121DCA}" dt="2023-09-30T18:58:38.796" v="1031" actId="1036"/>
          <ac:spMkLst>
            <pc:docMk/>
            <pc:sldMk cId="1770167599" sldId="264"/>
            <ac:spMk id="3" creationId="{D25D875A-D252-BB0A-D656-43FD2B1AAC1E}"/>
          </ac:spMkLst>
        </pc:spChg>
        <pc:spChg chg="add mod">
          <ac:chgData name="Julia Disconzi" userId="e2f7d785b919d14b" providerId="LiveId" clId="{C4DD32B3-2D25-4D62-BC06-C8DFBA121DCA}" dt="2023-09-30T18:58:38.796" v="1031" actId="1036"/>
          <ac:spMkLst>
            <pc:docMk/>
            <pc:sldMk cId="1770167599" sldId="264"/>
            <ac:spMk id="4" creationId="{E1079B8B-3586-08D9-76D5-F833E2F8A42C}"/>
          </ac:spMkLst>
        </pc:spChg>
        <pc:spChg chg="add mod">
          <ac:chgData name="Julia Disconzi" userId="e2f7d785b919d14b" providerId="LiveId" clId="{C4DD32B3-2D25-4D62-BC06-C8DFBA121DCA}" dt="2023-09-30T18:58:38.796" v="1031" actId="1036"/>
          <ac:spMkLst>
            <pc:docMk/>
            <pc:sldMk cId="1770167599" sldId="264"/>
            <ac:spMk id="5" creationId="{DC8ED6D6-20BC-936E-9AA9-1CC83E93E328}"/>
          </ac:spMkLst>
        </pc:spChg>
        <pc:spChg chg="add mod">
          <ac:chgData name="Julia Disconzi" userId="e2f7d785b919d14b" providerId="LiveId" clId="{C4DD32B3-2D25-4D62-BC06-C8DFBA121DCA}" dt="2023-09-30T18:58:38.796" v="1031" actId="1036"/>
          <ac:spMkLst>
            <pc:docMk/>
            <pc:sldMk cId="1770167599" sldId="264"/>
            <ac:spMk id="6" creationId="{7F0FF4F2-A889-295C-2F62-60435B9D5A66}"/>
          </ac:spMkLst>
        </pc:spChg>
        <pc:spChg chg="add mod">
          <ac:chgData name="Julia Disconzi" userId="e2f7d785b919d14b" providerId="LiveId" clId="{C4DD32B3-2D25-4D62-BC06-C8DFBA121DCA}" dt="2023-09-30T18:58:38.796" v="1031" actId="1036"/>
          <ac:spMkLst>
            <pc:docMk/>
            <pc:sldMk cId="1770167599" sldId="264"/>
            <ac:spMk id="7" creationId="{63A00C40-EB33-F56C-62AC-B35D2E006D76}"/>
          </ac:spMkLst>
        </pc:spChg>
        <pc:spChg chg="add del mod">
          <ac:chgData name="Julia Disconzi" userId="e2f7d785b919d14b" providerId="LiveId" clId="{C4DD32B3-2D25-4D62-BC06-C8DFBA121DCA}" dt="2023-09-30T18:57:14.927" v="985" actId="478"/>
          <ac:spMkLst>
            <pc:docMk/>
            <pc:sldMk cId="1770167599" sldId="264"/>
            <ac:spMk id="8" creationId="{5665E2E2-EB0C-58EA-4727-F32890ED9608}"/>
          </ac:spMkLst>
        </pc:spChg>
        <pc:spChg chg="add mod">
          <ac:chgData name="Julia Disconzi" userId="e2f7d785b919d14b" providerId="LiveId" clId="{C4DD32B3-2D25-4D62-BC06-C8DFBA121DCA}" dt="2023-09-30T18:58:38.796" v="1031" actId="1036"/>
          <ac:spMkLst>
            <pc:docMk/>
            <pc:sldMk cId="1770167599" sldId="264"/>
            <ac:spMk id="9" creationId="{A2AB571F-CF93-BB8B-9D35-D27A8F236BA6}"/>
          </ac:spMkLst>
        </pc:spChg>
        <pc:spChg chg="add mod">
          <ac:chgData name="Julia Disconzi" userId="e2f7d785b919d14b" providerId="LiveId" clId="{C4DD32B3-2D25-4D62-BC06-C8DFBA121DCA}" dt="2023-09-30T19:07:05.284" v="1441" actId="1035"/>
          <ac:spMkLst>
            <pc:docMk/>
            <pc:sldMk cId="1770167599" sldId="264"/>
            <ac:spMk id="10" creationId="{07E188A9-8DD2-69C7-B573-82B053629982}"/>
          </ac:spMkLst>
        </pc:spChg>
        <pc:spChg chg="add mod">
          <ac:chgData name="Julia Disconzi" userId="e2f7d785b919d14b" providerId="LiveId" clId="{C4DD32B3-2D25-4D62-BC06-C8DFBA121DCA}" dt="2023-09-30T19:06:59.458" v="1429" actId="1076"/>
          <ac:spMkLst>
            <pc:docMk/>
            <pc:sldMk cId="1770167599" sldId="264"/>
            <ac:spMk id="11" creationId="{80114BA3-B139-80C1-CE41-21BA589DE33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1ABA-4A50-4436-6D95-C0C67F142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0F7F8-3E0E-1478-C25D-792A74E7C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FD264-1295-CFC4-F94F-92A4F9FDA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E5B6-6C77-4B66-B2A6-87B44BC81EC5}" type="datetimeFigureOut">
              <a:rPr lang="pt-PT" smtClean="0"/>
              <a:t>30/09/23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9802F-E5B7-0FEE-04DA-32EA746D0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442BF-D2B8-A819-58C4-171B89A81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0040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CE69-EE29-92B6-DFCD-2742ADA38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BE16D-7255-E88E-A6EB-E71B1A5EE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BA87D-581F-CA5E-915D-D05C548EE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E5B6-6C77-4B66-B2A6-87B44BC81EC5}" type="datetimeFigureOut">
              <a:rPr lang="pt-PT" smtClean="0"/>
              <a:t>30/09/23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F3C91-8208-FD29-BD2D-9BDAEEBAD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D52BF-660F-4475-FA9D-E4756A57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3062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2C17C-D8F2-AF3C-E1FC-7FF3EDB42F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44E4A-E58D-B40C-1BE3-F287EE5A8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E013C-9A3A-5379-CCDB-D6CB6C07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E5B6-6C77-4B66-B2A6-87B44BC81EC5}" type="datetimeFigureOut">
              <a:rPr lang="pt-PT" smtClean="0"/>
              <a:t>30/09/23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8E3A5-4A7C-5C90-E658-4A2D0DB00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AAE46-D991-6577-45DC-5BD9E15D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09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1698F-5924-2204-2F13-EC3F917C4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27B76-FCFF-F5A7-5E95-FC547BD3C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70F57-3331-2394-D540-AFAFF61E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E5B6-6C77-4B66-B2A6-87B44BC81EC5}" type="datetimeFigureOut">
              <a:rPr lang="pt-PT" smtClean="0"/>
              <a:t>30/09/23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4E81E-FF57-1F9A-9398-1985F16E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08278-F7EE-7861-5A71-9F33BB4BD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7835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CD04-0B23-1BFE-EE2D-19D05104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ED41C-3DA3-09B0-1883-1BC3BF41F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DEF3C-B317-86F9-3C3E-D2932AA9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E5B6-6C77-4B66-B2A6-87B44BC81EC5}" type="datetimeFigureOut">
              <a:rPr lang="pt-PT" smtClean="0"/>
              <a:t>30/09/23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7A329-6C8D-D65F-AD15-9EC2AD800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3E033-40A1-68E3-D602-0FF4ADEB8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4171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0376-097B-8BE1-8251-7EF984C9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B2BA1-F9A4-6C68-FAFA-699423258C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2F71B-B5C1-12B3-9AA4-4453C11EF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FCE80-215A-6A5F-1611-EBFA2DFA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E5B6-6C77-4B66-B2A6-87B44BC81EC5}" type="datetimeFigureOut">
              <a:rPr lang="pt-PT" smtClean="0"/>
              <a:t>30/09/23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7B15B-8885-A385-2541-9F5915FDF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66857-959F-6593-C70C-54F8CCAC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135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CA40-FC37-A6E7-F787-42651E92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F6BC4-2E1E-FEC2-EA29-8CD0761C4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7F883-845F-44CC-D68D-031E79557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D2783C-2C79-E95A-D9C5-362E4D707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139057-C0C0-A372-F385-F82C87BDF3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276037-5976-6B96-82D4-61E87984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E5B6-6C77-4B66-B2A6-87B44BC81EC5}" type="datetimeFigureOut">
              <a:rPr lang="pt-PT" smtClean="0"/>
              <a:t>30/09/23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1024D7-4291-6CB8-5F31-8613A654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8E36B2-74DE-DD67-C62B-DBD7613D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886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9608-023C-13B6-E3B4-F5E438E2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2C52-98BE-A9A8-8DEB-746A7AA6F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E5B6-6C77-4B66-B2A6-87B44BC81EC5}" type="datetimeFigureOut">
              <a:rPr lang="pt-PT" smtClean="0"/>
              <a:t>30/09/23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2CF45D-1DC0-EF94-DF46-CB79F5E26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32CAD-E9B4-28F3-6740-D505A6E7A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129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7F28ED-9669-C487-E8F7-D7EDF573A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E5B6-6C77-4B66-B2A6-87B44BC81EC5}" type="datetimeFigureOut">
              <a:rPr lang="pt-PT" smtClean="0"/>
              <a:t>30/09/23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EE2D5E-0B3C-3AA2-9AF0-9EE95AED5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85207-0B19-BCF4-71EF-9B03EA19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995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06BC9-4E05-D026-99C5-6F905500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84A18-4A3C-0930-202D-4C6E9001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FCFD8-FC2E-AFD6-24E4-7A50AA52C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22A7FE-04CF-580E-CE0E-C9059F6AE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E5B6-6C77-4B66-B2A6-87B44BC81EC5}" type="datetimeFigureOut">
              <a:rPr lang="pt-PT" smtClean="0"/>
              <a:t>30/09/23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A2DDA-D1CE-7790-BCC1-18F01099E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8FCB7-3383-8CAA-371E-D4EEA7C2A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081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2E95-5CF6-A9C9-0B68-FCB6494D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D02961-80AC-FE05-454B-4C7739F3F6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A1A72-7551-3BB8-1ED3-A8101A40C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4C222-717E-C3E5-EE06-FB4948B63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E5B6-6C77-4B66-B2A6-87B44BC81EC5}" type="datetimeFigureOut">
              <a:rPr lang="pt-PT" smtClean="0"/>
              <a:t>30/09/23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3F86B-7D3D-9B0D-5C86-258AC6771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BED3F-DE23-19E9-FB00-3792038E6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058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E11B67-BFE6-9FD8-664E-888A356A6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DA9D8-6099-96D1-BED8-D7A24463F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86E8A-16B7-7B04-1614-977BC9B86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1E5B6-6C77-4B66-B2A6-87B44BC81EC5}" type="datetimeFigureOut">
              <a:rPr lang="pt-PT" smtClean="0"/>
              <a:t>30/09/23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34F58-28DB-FA77-1C3C-E17163301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AA4A6-CCF9-EC3F-4794-5CEA0375A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099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5" Type="http://schemas.openxmlformats.org/officeDocument/2006/relationships/image" Target="../media/image8.png"/><Relationship Id="rId4" Type="http://schemas.microsoft.com/office/2017/06/relationships/model3d" Target="../media/model3d3.glb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5.glb"/><Relationship Id="rId5" Type="http://schemas.openxmlformats.org/officeDocument/2006/relationships/image" Target="../media/image11.png"/><Relationship Id="rId4" Type="http://schemas.microsoft.com/office/2017/06/relationships/model3d" Target="../media/model3d4.glb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microsoft.com/office/2017/06/relationships/model3d" Target="../media/model3d4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17/06/relationships/model3d" Target="../media/model3d5.glb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29FFCE94-F6F6-D4E2-326D-102C3EAD10C5}"/>
              </a:ext>
            </a:extLst>
          </p:cNvPr>
          <p:cNvSpPr/>
          <p:nvPr/>
        </p:nvSpPr>
        <p:spPr>
          <a:xfrm>
            <a:off x="0" y="0"/>
            <a:ext cx="12212320" cy="5506720"/>
          </a:xfrm>
          <a:custGeom>
            <a:avLst/>
            <a:gdLst>
              <a:gd name="connsiteX0" fmla="*/ 0 w 12192000"/>
              <a:gd name="connsiteY0" fmla="*/ 0 h 5506720"/>
              <a:gd name="connsiteX1" fmla="*/ 12192000 w 12192000"/>
              <a:gd name="connsiteY1" fmla="*/ 0 h 5506720"/>
              <a:gd name="connsiteX2" fmla="*/ 12192000 w 12192000"/>
              <a:gd name="connsiteY2" fmla="*/ 5506720 h 5506720"/>
              <a:gd name="connsiteX3" fmla="*/ 0 w 12192000"/>
              <a:gd name="connsiteY3" fmla="*/ 5506720 h 5506720"/>
              <a:gd name="connsiteX4" fmla="*/ 0 w 12192000"/>
              <a:gd name="connsiteY4" fmla="*/ 0 h 5506720"/>
              <a:gd name="connsiteX0" fmla="*/ 0 w 12212320"/>
              <a:gd name="connsiteY0" fmla="*/ 0 h 5506720"/>
              <a:gd name="connsiteX1" fmla="*/ 12192000 w 12212320"/>
              <a:gd name="connsiteY1" fmla="*/ 0 h 5506720"/>
              <a:gd name="connsiteX2" fmla="*/ 12212320 w 12212320"/>
              <a:gd name="connsiteY2" fmla="*/ 4064000 h 5506720"/>
              <a:gd name="connsiteX3" fmla="*/ 0 w 12212320"/>
              <a:gd name="connsiteY3" fmla="*/ 5506720 h 5506720"/>
              <a:gd name="connsiteX4" fmla="*/ 0 w 12212320"/>
              <a:gd name="connsiteY4" fmla="*/ 0 h 550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2320" h="5506720">
                <a:moveTo>
                  <a:pt x="0" y="0"/>
                </a:moveTo>
                <a:lnTo>
                  <a:pt x="12192000" y="0"/>
                </a:lnTo>
                <a:lnTo>
                  <a:pt x="12212320" y="4064000"/>
                </a:lnTo>
                <a:lnTo>
                  <a:pt x="0" y="5506720"/>
                </a:lnTo>
                <a:lnTo>
                  <a:pt x="0" y="0"/>
                </a:lnTo>
                <a:close/>
              </a:path>
            </a:pathLst>
          </a:cu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F9E3606-623D-BF40-5CA4-B9D8BFEC5203}"/>
              </a:ext>
            </a:extLst>
          </p:cNvPr>
          <p:cNvSpPr/>
          <p:nvPr/>
        </p:nvSpPr>
        <p:spPr>
          <a:xfrm>
            <a:off x="3862253" y="4397832"/>
            <a:ext cx="914400" cy="914400"/>
          </a:xfrm>
          <a:prstGeom prst="ellipse">
            <a:avLst/>
          </a:prstGeom>
          <a:solidFill>
            <a:srgbClr val="F263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A25C8C-98BD-0643-663B-6B401A01DF07}"/>
              </a:ext>
            </a:extLst>
          </p:cNvPr>
          <p:cNvSpPr/>
          <p:nvPr/>
        </p:nvSpPr>
        <p:spPr>
          <a:xfrm>
            <a:off x="4868093" y="4406577"/>
            <a:ext cx="914400" cy="914400"/>
          </a:xfrm>
          <a:prstGeom prst="ellipse">
            <a:avLst/>
          </a:prstGeom>
          <a:solidFill>
            <a:srgbClr val="F263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0CD9D-EC34-11BB-4BD1-51122C6C0343}"/>
              </a:ext>
            </a:extLst>
          </p:cNvPr>
          <p:cNvSpPr/>
          <p:nvPr/>
        </p:nvSpPr>
        <p:spPr>
          <a:xfrm>
            <a:off x="5886350" y="4397832"/>
            <a:ext cx="914400" cy="914400"/>
          </a:xfrm>
          <a:prstGeom prst="ellipse">
            <a:avLst/>
          </a:prstGeom>
          <a:solidFill>
            <a:srgbClr val="F263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F73B9028-2576-4923-F47C-003C940D6665}"/>
              </a:ext>
            </a:extLst>
          </p:cNvPr>
          <p:cNvSpPr/>
          <p:nvPr/>
        </p:nvSpPr>
        <p:spPr>
          <a:xfrm rot="1808146">
            <a:off x="-5726658" y="-300453"/>
            <a:ext cx="6231075" cy="7277482"/>
          </a:xfrm>
          <a:custGeom>
            <a:avLst/>
            <a:gdLst>
              <a:gd name="connsiteX0" fmla="*/ 0 w 2032000"/>
              <a:gd name="connsiteY0" fmla="*/ 3393440 h 6786880"/>
              <a:gd name="connsiteX1" fmla="*/ 1016000 w 2032000"/>
              <a:gd name="connsiteY1" fmla="*/ 0 h 6786880"/>
              <a:gd name="connsiteX2" fmla="*/ 2032000 w 2032000"/>
              <a:gd name="connsiteY2" fmla="*/ 3393440 h 6786880"/>
              <a:gd name="connsiteX3" fmla="*/ 1016000 w 2032000"/>
              <a:gd name="connsiteY3" fmla="*/ 6786880 h 6786880"/>
              <a:gd name="connsiteX4" fmla="*/ 0 w 2032000"/>
              <a:gd name="connsiteY4" fmla="*/ 3393440 h 6786880"/>
              <a:gd name="connsiteX0" fmla="*/ 0 w 2418080"/>
              <a:gd name="connsiteY0" fmla="*/ 3615012 h 7049365"/>
              <a:gd name="connsiteX1" fmla="*/ 1016000 w 2418080"/>
              <a:gd name="connsiteY1" fmla="*/ 221572 h 7049365"/>
              <a:gd name="connsiteX2" fmla="*/ 2418080 w 2418080"/>
              <a:gd name="connsiteY2" fmla="*/ 1562692 h 7049365"/>
              <a:gd name="connsiteX3" fmla="*/ 1016000 w 2418080"/>
              <a:gd name="connsiteY3" fmla="*/ 7008452 h 7049365"/>
              <a:gd name="connsiteX4" fmla="*/ 0 w 2418080"/>
              <a:gd name="connsiteY4" fmla="*/ 3615012 h 7049365"/>
              <a:gd name="connsiteX0" fmla="*/ 127226 w 4204035"/>
              <a:gd name="connsiteY0" fmla="*/ 3615012 h 7805695"/>
              <a:gd name="connsiteX1" fmla="*/ 1143226 w 4204035"/>
              <a:gd name="connsiteY1" fmla="*/ 221572 h 7805695"/>
              <a:gd name="connsiteX2" fmla="*/ 2545306 w 4204035"/>
              <a:gd name="connsiteY2" fmla="*/ 1562692 h 7805695"/>
              <a:gd name="connsiteX3" fmla="*/ 4150586 w 4204035"/>
              <a:gd name="connsiteY3" fmla="*/ 7780612 h 7805695"/>
              <a:gd name="connsiteX4" fmla="*/ 127226 w 4204035"/>
              <a:gd name="connsiteY4" fmla="*/ 3615012 h 7805695"/>
              <a:gd name="connsiteX0" fmla="*/ 2680786 w 3141794"/>
              <a:gd name="connsiteY0" fmla="*/ 3069471 h 7755950"/>
              <a:gd name="connsiteX1" fmla="*/ 18866 w 3141794"/>
              <a:gd name="connsiteY1" fmla="*/ 184031 h 7755950"/>
              <a:gd name="connsiteX2" fmla="*/ 1420946 w 3141794"/>
              <a:gd name="connsiteY2" fmla="*/ 1525151 h 7755950"/>
              <a:gd name="connsiteX3" fmla="*/ 3026226 w 3141794"/>
              <a:gd name="connsiteY3" fmla="*/ 7743071 h 7755950"/>
              <a:gd name="connsiteX4" fmla="*/ 2680786 w 3141794"/>
              <a:gd name="connsiteY4" fmla="*/ 3069471 h 7755950"/>
              <a:gd name="connsiteX0" fmla="*/ 130164 w 4164810"/>
              <a:gd name="connsiteY0" fmla="*/ 4968016 h 7961051"/>
              <a:gd name="connsiteX1" fmla="*/ 1105524 w 4164810"/>
              <a:gd name="connsiteY1" fmla="*/ 314736 h 7961051"/>
              <a:gd name="connsiteX2" fmla="*/ 2507604 w 4164810"/>
              <a:gd name="connsiteY2" fmla="*/ 1655856 h 7961051"/>
              <a:gd name="connsiteX3" fmla="*/ 4112884 w 4164810"/>
              <a:gd name="connsiteY3" fmla="*/ 7873776 h 7961051"/>
              <a:gd name="connsiteX4" fmla="*/ 130164 w 4164810"/>
              <a:gd name="connsiteY4" fmla="*/ 4968016 h 7961051"/>
              <a:gd name="connsiteX0" fmla="*/ 130164 w 4227939"/>
              <a:gd name="connsiteY0" fmla="*/ 4792265 h 7702813"/>
              <a:gd name="connsiteX1" fmla="*/ 1105524 w 4227939"/>
              <a:gd name="connsiteY1" fmla="*/ 138985 h 7702813"/>
              <a:gd name="connsiteX2" fmla="*/ 2507604 w 4227939"/>
              <a:gd name="connsiteY2" fmla="*/ 1480105 h 7702813"/>
              <a:gd name="connsiteX3" fmla="*/ 3096883 w 4227939"/>
              <a:gd name="connsiteY3" fmla="*/ 4142025 h 7702813"/>
              <a:gd name="connsiteX4" fmla="*/ 4112884 w 4227939"/>
              <a:gd name="connsiteY4" fmla="*/ 7698025 h 7702813"/>
              <a:gd name="connsiteX5" fmla="*/ 130164 w 4227939"/>
              <a:gd name="connsiteY5" fmla="*/ 4792265 h 7702813"/>
              <a:gd name="connsiteX0" fmla="*/ 130164 w 4145318"/>
              <a:gd name="connsiteY0" fmla="*/ 4792265 h 7703697"/>
              <a:gd name="connsiteX1" fmla="*/ 1105524 w 4145318"/>
              <a:gd name="connsiteY1" fmla="*/ 138985 h 7703697"/>
              <a:gd name="connsiteX2" fmla="*/ 2507604 w 4145318"/>
              <a:gd name="connsiteY2" fmla="*/ 1480105 h 7703697"/>
              <a:gd name="connsiteX3" fmla="*/ 2040243 w 4145318"/>
              <a:gd name="connsiteY3" fmla="*/ 4081065 h 7703697"/>
              <a:gd name="connsiteX4" fmla="*/ 4112884 w 4145318"/>
              <a:gd name="connsiteY4" fmla="*/ 7698025 h 7703697"/>
              <a:gd name="connsiteX5" fmla="*/ 130164 w 4145318"/>
              <a:gd name="connsiteY5" fmla="*/ 4792265 h 7703697"/>
              <a:gd name="connsiteX0" fmla="*/ 130164 w 4239022"/>
              <a:gd name="connsiteY0" fmla="*/ 4792265 h 7716894"/>
              <a:gd name="connsiteX1" fmla="*/ 1105524 w 4239022"/>
              <a:gd name="connsiteY1" fmla="*/ 138985 h 7716894"/>
              <a:gd name="connsiteX2" fmla="*/ 2507604 w 4239022"/>
              <a:gd name="connsiteY2" fmla="*/ 1480105 h 7716894"/>
              <a:gd name="connsiteX3" fmla="*/ 2040243 w 4239022"/>
              <a:gd name="connsiteY3" fmla="*/ 4081065 h 7716894"/>
              <a:gd name="connsiteX4" fmla="*/ 3137523 w 4239022"/>
              <a:gd name="connsiteY4" fmla="*/ 5950505 h 7716894"/>
              <a:gd name="connsiteX5" fmla="*/ 4112884 w 4239022"/>
              <a:gd name="connsiteY5" fmla="*/ 7698025 h 7716894"/>
              <a:gd name="connsiteX6" fmla="*/ 130164 w 4239022"/>
              <a:gd name="connsiteY6" fmla="*/ 4792265 h 7716894"/>
              <a:gd name="connsiteX0" fmla="*/ 130164 w 4432512"/>
              <a:gd name="connsiteY0" fmla="*/ 4792265 h 7701579"/>
              <a:gd name="connsiteX1" fmla="*/ 1105524 w 4432512"/>
              <a:gd name="connsiteY1" fmla="*/ 138985 h 7701579"/>
              <a:gd name="connsiteX2" fmla="*/ 2507604 w 4432512"/>
              <a:gd name="connsiteY2" fmla="*/ 1480105 h 7701579"/>
              <a:gd name="connsiteX3" fmla="*/ 2040243 w 4432512"/>
              <a:gd name="connsiteY3" fmla="*/ 4081065 h 7701579"/>
              <a:gd name="connsiteX4" fmla="*/ 3950323 w 4432512"/>
              <a:gd name="connsiteY4" fmla="*/ 5361225 h 7701579"/>
              <a:gd name="connsiteX5" fmla="*/ 4112884 w 4432512"/>
              <a:gd name="connsiteY5" fmla="*/ 7698025 h 7701579"/>
              <a:gd name="connsiteX6" fmla="*/ 130164 w 4432512"/>
              <a:gd name="connsiteY6" fmla="*/ 4792265 h 7701579"/>
              <a:gd name="connsiteX0" fmla="*/ 238352 w 4540700"/>
              <a:gd name="connsiteY0" fmla="*/ 4654710 h 7564024"/>
              <a:gd name="connsiteX1" fmla="*/ 534862 w 4540700"/>
              <a:gd name="connsiteY1" fmla="*/ 1568268 h 7564024"/>
              <a:gd name="connsiteX2" fmla="*/ 1213712 w 4540700"/>
              <a:gd name="connsiteY2" fmla="*/ 1430 h 7564024"/>
              <a:gd name="connsiteX3" fmla="*/ 2615792 w 4540700"/>
              <a:gd name="connsiteY3" fmla="*/ 1342550 h 7564024"/>
              <a:gd name="connsiteX4" fmla="*/ 2148431 w 4540700"/>
              <a:gd name="connsiteY4" fmla="*/ 3943510 h 7564024"/>
              <a:gd name="connsiteX5" fmla="*/ 4058511 w 4540700"/>
              <a:gd name="connsiteY5" fmla="*/ 5223670 h 7564024"/>
              <a:gd name="connsiteX6" fmla="*/ 4221072 w 4540700"/>
              <a:gd name="connsiteY6" fmla="*/ 7560470 h 7564024"/>
              <a:gd name="connsiteX7" fmla="*/ 238352 w 4540700"/>
              <a:gd name="connsiteY7" fmla="*/ 4654710 h 7564024"/>
              <a:gd name="connsiteX0" fmla="*/ 1928727 w 6231075"/>
              <a:gd name="connsiteY0" fmla="*/ 4658016 h 7567330"/>
              <a:gd name="connsiteX1" fmla="*/ 16182 w 6231075"/>
              <a:gd name="connsiteY1" fmla="*/ 1773157 h 7567330"/>
              <a:gd name="connsiteX2" fmla="*/ 2904087 w 6231075"/>
              <a:gd name="connsiteY2" fmla="*/ 4736 h 7567330"/>
              <a:gd name="connsiteX3" fmla="*/ 4306167 w 6231075"/>
              <a:gd name="connsiteY3" fmla="*/ 1345856 h 7567330"/>
              <a:gd name="connsiteX4" fmla="*/ 3838806 w 6231075"/>
              <a:gd name="connsiteY4" fmla="*/ 3946816 h 7567330"/>
              <a:gd name="connsiteX5" fmla="*/ 5748886 w 6231075"/>
              <a:gd name="connsiteY5" fmla="*/ 5226976 h 7567330"/>
              <a:gd name="connsiteX6" fmla="*/ 5911447 w 6231075"/>
              <a:gd name="connsiteY6" fmla="*/ 7563776 h 7567330"/>
              <a:gd name="connsiteX7" fmla="*/ 1928727 w 6231075"/>
              <a:gd name="connsiteY7" fmla="*/ 4658016 h 7567330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098472 w 6231075"/>
              <a:gd name="connsiteY4" fmla="*/ 2792190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5963711 w 6231075"/>
              <a:gd name="connsiteY5" fmla="*/ 4239566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280541 h 7189855"/>
              <a:gd name="connsiteX1" fmla="*/ 16182 w 6231075"/>
              <a:gd name="connsiteY1" fmla="*/ 1395682 h 7189855"/>
              <a:gd name="connsiteX2" fmla="*/ 3465751 w 6231075"/>
              <a:gd name="connsiteY2" fmla="*/ 6079 h 7189855"/>
              <a:gd name="connsiteX3" fmla="*/ 4306167 w 6231075"/>
              <a:gd name="connsiteY3" fmla="*/ 968381 h 7189855"/>
              <a:gd name="connsiteX4" fmla="*/ 4737475 w 6231075"/>
              <a:gd name="connsiteY4" fmla="*/ 2375776 h 7189855"/>
              <a:gd name="connsiteX5" fmla="*/ 5963711 w 6231075"/>
              <a:gd name="connsiteY5" fmla="*/ 3863026 h 7189855"/>
              <a:gd name="connsiteX6" fmla="*/ 5748886 w 6231075"/>
              <a:gd name="connsiteY6" fmla="*/ 4849501 h 7189855"/>
              <a:gd name="connsiteX7" fmla="*/ 5911447 w 6231075"/>
              <a:gd name="connsiteY7" fmla="*/ 7186301 h 7189855"/>
              <a:gd name="connsiteX8" fmla="*/ 1928727 w 6231075"/>
              <a:gd name="connsiteY8" fmla="*/ 4280541 h 7189855"/>
              <a:gd name="connsiteX0" fmla="*/ 1928727 w 6231075"/>
              <a:gd name="connsiteY0" fmla="*/ 4309598 h 7218912"/>
              <a:gd name="connsiteX1" fmla="*/ 16182 w 6231075"/>
              <a:gd name="connsiteY1" fmla="*/ 1424739 h 7218912"/>
              <a:gd name="connsiteX2" fmla="*/ 1971427 w 6231075"/>
              <a:gd name="connsiteY2" fmla="*/ 326007 h 7218912"/>
              <a:gd name="connsiteX3" fmla="*/ 3465751 w 6231075"/>
              <a:gd name="connsiteY3" fmla="*/ 35136 h 7218912"/>
              <a:gd name="connsiteX4" fmla="*/ 4306167 w 6231075"/>
              <a:gd name="connsiteY4" fmla="*/ 997438 h 7218912"/>
              <a:gd name="connsiteX5" fmla="*/ 4737475 w 6231075"/>
              <a:gd name="connsiteY5" fmla="*/ 2404833 h 7218912"/>
              <a:gd name="connsiteX6" fmla="*/ 5963711 w 6231075"/>
              <a:gd name="connsiteY6" fmla="*/ 3892083 h 7218912"/>
              <a:gd name="connsiteX7" fmla="*/ 5748886 w 6231075"/>
              <a:gd name="connsiteY7" fmla="*/ 4878558 h 7218912"/>
              <a:gd name="connsiteX8" fmla="*/ 5911447 w 6231075"/>
              <a:gd name="connsiteY8" fmla="*/ 7215358 h 7218912"/>
              <a:gd name="connsiteX9" fmla="*/ 1928727 w 6231075"/>
              <a:gd name="connsiteY9" fmla="*/ 4309598 h 7218912"/>
              <a:gd name="connsiteX0" fmla="*/ 1928727 w 6231075"/>
              <a:gd name="connsiteY0" fmla="*/ 4368168 h 7277482"/>
              <a:gd name="connsiteX1" fmla="*/ 16182 w 6231075"/>
              <a:gd name="connsiteY1" fmla="*/ 1483309 h 7277482"/>
              <a:gd name="connsiteX2" fmla="*/ 1839523 w 6231075"/>
              <a:gd name="connsiteY2" fmla="*/ 194152 h 7277482"/>
              <a:gd name="connsiteX3" fmla="*/ 3465751 w 6231075"/>
              <a:gd name="connsiteY3" fmla="*/ 93706 h 7277482"/>
              <a:gd name="connsiteX4" fmla="*/ 4306167 w 6231075"/>
              <a:gd name="connsiteY4" fmla="*/ 1056008 h 7277482"/>
              <a:gd name="connsiteX5" fmla="*/ 4737475 w 6231075"/>
              <a:gd name="connsiteY5" fmla="*/ 2463403 h 7277482"/>
              <a:gd name="connsiteX6" fmla="*/ 5963711 w 6231075"/>
              <a:gd name="connsiteY6" fmla="*/ 3950653 h 7277482"/>
              <a:gd name="connsiteX7" fmla="*/ 5748886 w 6231075"/>
              <a:gd name="connsiteY7" fmla="*/ 4937128 h 7277482"/>
              <a:gd name="connsiteX8" fmla="*/ 5911447 w 6231075"/>
              <a:gd name="connsiteY8" fmla="*/ 7273928 h 7277482"/>
              <a:gd name="connsiteX9" fmla="*/ 1928727 w 6231075"/>
              <a:gd name="connsiteY9" fmla="*/ 4368168 h 72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1075" h="7277482">
                <a:moveTo>
                  <a:pt x="1928727" y="4368168"/>
                </a:moveTo>
                <a:cubicBezTo>
                  <a:pt x="946183" y="3403065"/>
                  <a:pt x="-146378" y="2258856"/>
                  <a:pt x="16182" y="1483309"/>
                </a:cubicBezTo>
                <a:cubicBezTo>
                  <a:pt x="23299" y="819377"/>
                  <a:pt x="1264595" y="425753"/>
                  <a:pt x="1839523" y="194152"/>
                </a:cubicBezTo>
                <a:cubicBezTo>
                  <a:pt x="2414451" y="-37448"/>
                  <a:pt x="3054644" y="-49937"/>
                  <a:pt x="3465751" y="93706"/>
                </a:cubicBezTo>
                <a:cubicBezTo>
                  <a:pt x="3876858" y="237349"/>
                  <a:pt x="4107103" y="591276"/>
                  <a:pt x="4306167" y="1056008"/>
                </a:cubicBezTo>
                <a:cubicBezTo>
                  <a:pt x="4505231" y="1520740"/>
                  <a:pt x="4815368" y="2029910"/>
                  <a:pt x="4737475" y="2463403"/>
                </a:cubicBezTo>
                <a:cubicBezTo>
                  <a:pt x="4659582" y="2896896"/>
                  <a:pt x="5688642" y="3545011"/>
                  <a:pt x="5963711" y="3950653"/>
                </a:cubicBezTo>
                <a:cubicBezTo>
                  <a:pt x="6238780" y="4356295"/>
                  <a:pt x="5403446" y="4334301"/>
                  <a:pt x="5748886" y="4937128"/>
                </a:cubicBezTo>
                <a:cubicBezTo>
                  <a:pt x="6094326" y="5539955"/>
                  <a:pt x="6548140" y="7368755"/>
                  <a:pt x="5911447" y="7273928"/>
                </a:cubicBezTo>
                <a:cubicBezTo>
                  <a:pt x="5274754" y="7179101"/>
                  <a:pt x="2911271" y="5333271"/>
                  <a:pt x="1928727" y="4368168"/>
                </a:cubicBezTo>
                <a:close/>
              </a:path>
            </a:pathLst>
          </a:cu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3DCC1F-4394-F477-469F-DB91F032D9A2}"/>
              </a:ext>
            </a:extLst>
          </p:cNvPr>
          <p:cNvSpPr/>
          <p:nvPr/>
        </p:nvSpPr>
        <p:spPr>
          <a:xfrm>
            <a:off x="-4106137" y="2188029"/>
            <a:ext cx="4002280" cy="3852947"/>
          </a:xfrm>
          <a:prstGeom prst="ellipse">
            <a:avLst/>
          </a:pr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DFDD3B-AD66-3429-F8BA-1844DFEE8C48}"/>
              </a:ext>
            </a:extLst>
          </p:cNvPr>
          <p:cNvSpPr/>
          <p:nvPr/>
        </p:nvSpPr>
        <p:spPr>
          <a:xfrm>
            <a:off x="3991" y="6766982"/>
            <a:ext cx="12192000" cy="97971"/>
          </a:xfrm>
          <a:prstGeom prst="rect">
            <a:avLst/>
          </a:pr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42AA29-4F06-0AB0-2063-9443E3EC3310}"/>
              </a:ext>
            </a:extLst>
          </p:cNvPr>
          <p:cNvSpPr txBox="1"/>
          <p:nvPr/>
        </p:nvSpPr>
        <p:spPr>
          <a:xfrm>
            <a:off x="618255" y="1245317"/>
            <a:ext cx="9456473" cy="2292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PT" sz="6000" kern="100" dirty="0">
                <a:solidFill>
                  <a:srgbClr val="171559"/>
                </a:solidFill>
                <a:latin typeface="Amasis MT Pro" panose="020F0502020204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pt-PT" sz="6000" kern="100" dirty="0">
                <a:solidFill>
                  <a:srgbClr val="171559"/>
                </a:solidFill>
                <a:effectLst/>
                <a:latin typeface="Amasis MT Pro" panose="020F0502020204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rojeto </a:t>
            </a:r>
            <a:endParaRPr lang="pt-PT" sz="2800" kern="100" dirty="0">
              <a:solidFill>
                <a:srgbClr val="171559"/>
              </a:solidFill>
              <a:effectLst/>
              <a:latin typeface="Amasis MT Pro" panose="020F0502020204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PT" sz="6000" kern="100" dirty="0">
                <a:solidFill>
                  <a:srgbClr val="171559"/>
                </a:solidFill>
                <a:effectLst/>
                <a:latin typeface="Amasis MT Pro" panose="020F0502020204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 </a:t>
            </a:r>
            <a:r>
              <a:rPr lang="pt-PT" sz="7200" kern="100" dirty="0">
                <a:solidFill>
                  <a:srgbClr val="171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F0502020204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Bookly </a:t>
            </a:r>
            <a:r>
              <a:rPr lang="pt-PT" sz="6000" kern="100" dirty="0">
                <a:solidFill>
                  <a:srgbClr val="171559"/>
                </a:solidFill>
                <a:effectLst/>
                <a:latin typeface="Amasis MT Pro" panose="020F0502020204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F4EB25-DCE1-1D8D-D6E8-ACC0E61CA799}"/>
              </a:ext>
            </a:extLst>
          </p:cNvPr>
          <p:cNvSpPr/>
          <p:nvPr/>
        </p:nvSpPr>
        <p:spPr>
          <a:xfrm>
            <a:off x="706056" y="-63660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727348-8787-99B0-E35F-351F25E2EA73}"/>
              </a:ext>
            </a:extLst>
          </p:cNvPr>
          <p:cNvSpPr/>
          <p:nvPr/>
        </p:nvSpPr>
        <p:spPr>
          <a:xfrm>
            <a:off x="1221547" y="-63660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3B673B-4F86-723C-4C10-42146A53E689}"/>
              </a:ext>
            </a:extLst>
          </p:cNvPr>
          <p:cNvSpPr/>
          <p:nvPr/>
        </p:nvSpPr>
        <p:spPr>
          <a:xfrm>
            <a:off x="1737038" y="-63660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32F662-A20E-CD74-53B0-4AD081AEA2C0}"/>
              </a:ext>
            </a:extLst>
          </p:cNvPr>
          <p:cNvSpPr/>
          <p:nvPr/>
        </p:nvSpPr>
        <p:spPr>
          <a:xfrm>
            <a:off x="2252529" y="-61924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72889B-6021-258A-C7AD-73D63257FE27}"/>
              </a:ext>
            </a:extLst>
          </p:cNvPr>
          <p:cNvSpPr/>
          <p:nvPr/>
        </p:nvSpPr>
        <p:spPr>
          <a:xfrm>
            <a:off x="2768020" y="-61924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Books">
                <a:extLst>
                  <a:ext uri="{FF2B5EF4-FFF2-40B4-BE49-F238E27FC236}">
                    <a16:creationId xmlns:a16="http://schemas.microsoft.com/office/drawing/2014/main" id="{69B8AC57-7273-7B2B-C282-39D36D1176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4461701"/>
                  </p:ext>
                </p:extLst>
              </p:nvPr>
            </p:nvGraphicFramePr>
            <p:xfrm rot="401124">
              <a:off x="8646836" y="4196143"/>
              <a:ext cx="2748323" cy="1721267"/>
            </p:xfrm>
            <a:graphic>
              <a:graphicData uri="http://schemas.microsoft.com/office/drawing/2017/model3d">
                <am3d:model3d r:embed="rId2">
                  <am3d:spPr>
                    <a:xfrm rot="401124">
                      <a:off x="0" y="0"/>
                      <a:ext cx="2748323" cy="1721267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91213" ay="-2579757" az="19888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36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Books">
                <a:extLst>
                  <a:ext uri="{FF2B5EF4-FFF2-40B4-BE49-F238E27FC236}">
                    <a16:creationId xmlns:a16="http://schemas.microsoft.com/office/drawing/2014/main" id="{69B8AC57-7273-7B2B-C282-39D36D1176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401124">
                <a:off x="8646836" y="4196143"/>
                <a:ext cx="2748323" cy="172126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phic 17" descr="Open hand with solid fill">
            <a:extLst>
              <a:ext uri="{FF2B5EF4-FFF2-40B4-BE49-F238E27FC236}">
                <a16:creationId xmlns:a16="http://schemas.microsoft.com/office/drawing/2014/main" id="{41A37CE7-D6D5-B667-756C-15C3856CB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344625" y="4799770"/>
            <a:ext cx="3897086" cy="27273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A5C307-5849-069A-77CD-6E7E29A2DD5A}"/>
              </a:ext>
            </a:extLst>
          </p:cNvPr>
          <p:cNvSpPr txBox="1"/>
          <p:nvPr/>
        </p:nvSpPr>
        <p:spPr>
          <a:xfrm>
            <a:off x="4972451" y="-3728598"/>
            <a:ext cx="6862275" cy="3520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  <a:spcAft>
                <a:spcPts val="800"/>
              </a:spcAft>
            </a:pPr>
            <a:r>
              <a: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20F0502020204030204" pitchFamily="66" charset="0"/>
              </a:rPr>
              <a:t>A ideia...</a:t>
            </a:r>
          </a:p>
          <a:p>
            <a:pPr marL="480060">
              <a:lnSpc>
                <a:spcPct val="107000"/>
              </a:lnSpc>
              <a:spcAft>
                <a:spcPts val="800"/>
              </a:spcAft>
            </a:pPr>
            <a:endParaRPr lang="pt-PT" sz="3600" kern="100" dirty="0">
              <a:solidFill>
                <a:srgbClr val="171559"/>
              </a:solidFill>
              <a:latin typeface="Amasis MT Pro" panose="020405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80060">
              <a:lnSpc>
                <a:spcPct val="107000"/>
              </a:lnSpc>
              <a:spcAft>
                <a:spcPts val="800"/>
              </a:spcAft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Criar um aplicativo para Android, de compra e venda de livros acadêmicos usados</a:t>
            </a:r>
            <a:r>
              <a:rPr lang="pt-PT" sz="3600" kern="1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.</a:t>
            </a:r>
            <a:endParaRPr lang="pt-PT" sz="2000" kern="100" dirty="0"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3C2492-722E-88E0-5ED5-AA07867943FA}"/>
              </a:ext>
            </a:extLst>
          </p:cNvPr>
          <p:cNvGrpSpPr/>
          <p:nvPr/>
        </p:nvGrpSpPr>
        <p:grpSpPr>
          <a:xfrm>
            <a:off x="-1668103" y="417107"/>
            <a:ext cx="1177391" cy="373148"/>
            <a:chOff x="4185023" y="5732230"/>
            <a:chExt cx="2938497" cy="92314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4BF6F46-3B7D-623B-9BC3-A9A675041D45}"/>
                </a:ext>
              </a:extLst>
            </p:cNvPr>
            <p:cNvSpPr/>
            <p:nvPr/>
          </p:nvSpPr>
          <p:spPr>
            <a:xfrm>
              <a:off x="4185023" y="5732230"/>
              <a:ext cx="914400" cy="914400"/>
            </a:xfrm>
            <a:prstGeom prst="ellipse">
              <a:avLst/>
            </a:prstGeom>
            <a:solidFill>
              <a:srgbClr val="1715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196842-D0ED-36F9-21A4-87DE0F2D7A8B}"/>
                </a:ext>
              </a:extLst>
            </p:cNvPr>
            <p:cNvSpPr/>
            <p:nvPr/>
          </p:nvSpPr>
          <p:spPr>
            <a:xfrm>
              <a:off x="5190863" y="5740975"/>
              <a:ext cx="914400" cy="914400"/>
            </a:xfrm>
            <a:prstGeom prst="ellipse">
              <a:avLst/>
            </a:prstGeom>
            <a:solidFill>
              <a:srgbClr val="D941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C65CF76-933D-42D8-1DF6-0D48DC7F4DF6}"/>
                </a:ext>
              </a:extLst>
            </p:cNvPr>
            <p:cNvSpPr/>
            <p:nvPr/>
          </p:nvSpPr>
          <p:spPr>
            <a:xfrm>
              <a:off x="6209120" y="5732230"/>
              <a:ext cx="914400" cy="914400"/>
            </a:xfrm>
            <a:prstGeom prst="ellipse">
              <a:avLst/>
            </a:prstGeom>
            <a:solidFill>
              <a:srgbClr val="F263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69056DC-85E4-3751-031F-9A8172408275}"/>
              </a:ext>
            </a:extLst>
          </p:cNvPr>
          <p:cNvGrpSpPr/>
          <p:nvPr/>
        </p:nvGrpSpPr>
        <p:grpSpPr>
          <a:xfrm>
            <a:off x="-1665615" y="420642"/>
            <a:ext cx="1177391" cy="373148"/>
            <a:chOff x="4185023" y="5732230"/>
            <a:chExt cx="2938497" cy="92314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BE71294-02CF-9FE7-8C2E-E10A2A06786C}"/>
                </a:ext>
              </a:extLst>
            </p:cNvPr>
            <p:cNvSpPr/>
            <p:nvPr/>
          </p:nvSpPr>
          <p:spPr>
            <a:xfrm>
              <a:off x="4185023" y="5732230"/>
              <a:ext cx="914400" cy="914400"/>
            </a:xfrm>
            <a:prstGeom prst="ellipse">
              <a:avLst/>
            </a:prstGeom>
            <a:solidFill>
              <a:srgbClr val="1715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3AB3CA-5CB2-9F29-74C6-08ADA7F3D4A7}"/>
                </a:ext>
              </a:extLst>
            </p:cNvPr>
            <p:cNvSpPr/>
            <p:nvPr/>
          </p:nvSpPr>
          <p:spPr>
            <a:xfrm>
              <a:off x="5190863" y="5740975"/>
              <a:ext cx="914400" cy="914400"/>
            </a:xfrm>
            <a:prstGeom prst="ellipse">
              <a:avLst/>
            </a:prstGeom>
            <a:solidFill>
              <a:srgbClr val="D941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AB4EA4-2882-F62C-B731-AEF322F9E566}"/>
                </a:ext>
              </a:extLst>
            </p:cNvPr>
            <p:cNvSpPr/>
            <p:nvPr/>
          </p:nvSpPr>
          <p:spPr>
            <a:xfrm>
              <a:off x="6209120" y="5732230"/>
              <a:ext cx="914400" cy="914400"/>
            </a:xfrm>
            <a:prstGeom prst="ellipse">
              <a:avLst/>
            </a:prstGeom>
            <a:solidFill>
              <a:srgbClr val="F263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F0012CE-8445-6B6A-167D-FAD74FB89CD3}"/>
              </a:ext>
            </a:extLst>
          </p:cNvPr>
          <p:cNvGrpSpPr/>
          <p:nvPr/>
        </p:nvGrpSpPr>
        <p:grpSpPr>
          <a:xfrm>
            <a:off x="12700544" y="328379"/>
            <a:ext cx="34254861" cy="547068"/>
            <a:chOff x="-27220768" y="361493"/>
            <a:chExt cx="34254861" cy="54706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B92B2C7-E461-8FE5-39B0-4E0B406BAF72}"/>
                </a:ext>
              </a:extLst>
            </p:cNvPr>
            <p:cNvGrpSpPr/>
            <p:nvPr/>
          </p:nvGrpSpPr>
          <p:grpSpPr>
            <a:xfrm>
              <a:off x="-27220768" y="439633"/>
              <a:ext cx="1177391" cy="373148"/>
              <a:chOff x="4185023" y="5732230"/>
              <a:chExt cx="2938497" cy="923145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6FD965A-FA90-833A-EE9B-87F1DC54147B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82F60CA-50CE-FF29-264F-EB6E24C364EB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389F8D7-BE8F-9E96-035C-A61CD5CFAB63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E6272E3-0ACB-06DD-0B25-CAAF6A7C900E}"/>
                </a:ext>
              </a:extLst>
            </p:cNvPr>
            <p:cNvGrpSpPr/>
            <p:nvPr/>
          </p:nvGrpSpPr>
          <p:grpSpPr>
            <a:xfrm>
              <a:off x="-19461837" y="361493"/>
              <a:ext cx="1177391" cy="373148"/>
              <a:chOff x="4185023" y="5732230"/>
              <a:chExt cx="2938497" cy="923145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6D3A846-E9D0-96D5-3F6B-38AD9EBD6625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3E6D82C-BC45-DC22-5A38-A896FAB4F731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F29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DA59CA5-A68B-836D-4D5C-D304539B2E3C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63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6AB7B4F-B5AF-A56D-F3D0-2CDAD10AE753}"/>
                </a:ext>
              </a:extLst>
            </p:cNvPr>
            <p:cNvGrpSpPr/>
            <p:nvPr/>
          </p:nvGrpSpPr>
          <p:grpSpPr>
            <a:xfrm>
              <a:off x="-11844390" y="436098"/>
              <a:ext cx="1177391" cy="373148"/>
              <a:chOff x="4185023" y="5732230"/>
              <a:chExt cx="2938497" cy="923145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F63362B5-9981-A3A6-2A21-89F4F774AA27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F263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55BDEA0-489A-42F2-F5A1-B9D1F1C5898A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EC322F3-6F76-5A48-2845-2D4263790E3F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BCE4364-3E28-72BD-E0A4-103919799D9D}"/>
                </a:ext>
              </a:extLst>
            </p:cNvPr>
            <p:cNvGrpSpPr/>
            <p:nvPr/>
          </p:nvGrpSpPr>
          <p:grpSpPr>
            <a:xfrm>
              <a:off x="-3452554" y="443168"/>
              <a:ext cx="1177391" cy="373148"/>
              <a:chOff x="4185023" y="5732230"/>
              <a:chExt cx="2938497" cy="923145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0371206-9A5A-6F4B-8E64-DEAE4C97B75A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48B7D17-20D7-55E3-AAF8-D8921722EAD1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4E294E7-BDA7-08C5-1922-11DE36F7796C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9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7E31119-10DF-1E85-DF33-32687CBC49E9}"/>
                </a:ext>
              </a:extLst>
            </p:cNvPr>
            <p:cNvGrpSpPr/>
            <p:nvPr/>
          </p:nvGrpSpPr>
          <p:grpSpPr>
            <a:xfrm>
              <a:off x="5856702" y="535413"/>
              <a:ext cx="1177391" cy="373148"/>
              <a:chOff x="4185023" y="5732230"/>
              <a:chExt cx="2938497" cy="923145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8C5734F-7FA1-04D0-2F46-043D10421E57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53C2EC7-B31E-E257-8CFB-1D995B9B032B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E026B7B-18DF-2B7D-8EE9-86188625FD0C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</p:grpSp>
      <p:pic>
        <p:nvPicPr>
          <p:cNvPr id="3" name="Picture 2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2A2B4477-7A2D-FEBA-2B23-31997B24C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3" y="5252622"/>
            <a:ext cx="2192952" cy="1514079"/>
          </a:xfrm>
          <a:prstGeom prst="rect">
            <a:avLst/>
          </a:prstGeom>
        </p:spPr>
      </p:pic>
      <p:pic>
        <p:nvPicPr>
          <p:cNvPr id="21" name="Picture 20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31A05F78-13C3-C537-1769-A8AA62CA2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748" y="5234149"/>
            <a:ext cx="2192952" cy="1514079"/>
          </a:xfrm>
          <a:prstGeom prst="rect">
            <a:avLst/>
          </a:prstGeom>
        </p:spPr>
      </p:pic>
      <p:pic>
        <p:nvPicPr>
          <p:cNvPr id="32" name="Picture 31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05D08C28-73BF-39AA-4CD0-CD3872628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2518" y="5245857"/>
            <a:ext cx="2192952" cy="1514079"/>
          </a:xfrm>
          <a:prstGeom prst="rect">
            <a:avLst/>
          </a:prstGeom>
        </p:spPr>
      </p:pic>
      <p:pic>
        <p:nvPicPr>
          <p:cNvPr id="35" name="Picture 34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8E998928-E131-D776-2668-8FCD6516D9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976" y="5231696"/>
            <a:ext cx="2192952" cy="1514079"/>
          </a:xfrm>
          <a:prstGeom prst="rect">
            <a:avLst/>
          </a:prstGeom>
        </p:spPr>
      </p:pic>
      <p:pic>
        <p:nvPicPr>
          <p:cNvPr id="37" name="Picture 36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33862D33-AEB9-7E36-AF2C-4D5D35AAC0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783" y="5214000"/>
            <a:ext cx="2192952" cy="1514079"/>
          </a:xfrm>
          <a:prstGeom prst="rect">
            <a:avLst/>
          </a:prstGeom>
        </p:spPr>
      </p:pic>
      <p:pic>
        <p:nvPicPr>
          <p:cNvPr id="68" name="Picture 67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5967533D-FDD0-2311-D3EB-E7CA0523A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403" y="5286390"/>
            <a:ext cx="2192952" cy="151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1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6455DF-71BE-E85D-98A9-164F13181795}"/>
              </a:ext>
            </a:extLst>
          </p:cNvPr>
          <p:cNvSpPr/>
          <p:nvPr/>
        </p:nvSpPr>
        <p:spPr>
          <a:xfrm>
            <a:off x="706056" y="-63660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B040FE-5A33-666E-FB24-EE590C01FDAF}"/>
              </a:ext>
            </a:extLst>
          </p:cNvPr>
          <p:cNvSpPr/>
          <p:nvPr/>
        </p:nvSpPr>
        <p:spPr>
          <a:xfrm>
            <a:off x="1221547" y="-63660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8654CD-99B1-AF4C-6B6A-CA84790D6CBA}"/>
              </a:ext>
            </a:extLst>
          </p:cNvPr>
          <p:cNvSpPr/>
          <p:nvPr/>
        </p:nvSpPr>
        <p:spPr>
          <a:xfrm>
            <a:off x="1737038" y="-63660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E9CCA9-C783-431B-AF38-45531CC994DC}"/>
              </a:ext>
            </a:extLst>
          </p:cNvPr>
          <p:cNvSpPr/>
          <p:nvPr/>
        </p:nvSpPr>
        <p:spPr>
          <a:xfrm>
            <a:off x="2252529" y="-61924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822D48-FAA4-D3E4-3F65-6CF5A48CB777}"/>
              </a:ext>
            </a:extLst>
          </p:cNvPr>
          <p:cNvSpPr/>
          <p:nvPr/>
        </p:nvSpPr>
        <p:spPr>
          <a:xfrm>
            <a:off x="2768020" y="-61924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9B4C076F-338F-BB6E-7DE5-7331C98305BD}"/>
              </a:ext>
            </a:extLst>
          </p:cNvPr>
          <p:cNvSpPr/>
          <p:nvPr/>
        </p:nvSpPr>
        <p:spPr>
          <a:xfrm rot="1808146">
            <a:off x="-2279214" y="116830"/>
            <a:ext cx="6231075" cy="7277482"/>
          </a:xfrm>
          <a:custGeom>
            <a:avLst/>
            <a:gdLst>
              <a:gd name="connsiteX0" fmla="*/ 0 w 2032000"/>
              <a:gd name="connsiteY0" fmla="*/ 3393440 h 6786880"/>
              <a:gd name="connsiteX1" fmla="*/ 1016000 w 2032000"/>
              <a:gd name="connsiteY1" fmla="*/ 0 h 6786880"/>
              <a:gd name="connsiteX2" fmla="*/ 2032000 w 2032000"/>
              <a:gd name="connsiteY2" fmla="*/ 3393440 h 6786880"/>
              <a:gd name="connsiteX3" fmla="*/ 1016000 w 2032000"/>
              <a:gd name="connsiteY3" fmla="*/ 6786880 h 6786880"/>
              <a:gd name="connsiteX4" fmla="*/ 0 w 2032000"/>
              <a:gd name="connsiteY4" fmla="*/ 3393440 h 6786880"/>
              <a:gd name="connsiteX0" fmla="*/ 0 w 2418080"/>
              <a:gd name="connsiteY0" fmla="*/ 3615012 h 7049365"/>
              <a:gd name="connsiteX1" fmla="*/ 1016000 w 2418080"/>
              <a:gd name="connsiteY1" fmla="*/ 221572 h 7049365"/>
              <a:gd name="connsiteX2" fmla="*/ 2418080 w 2418080"/>
              <a:gd name="connsiteY2" fmla="*/ 1562692 h 7049365"/>
              <a:gd name="connsiteX3" fmla="*/ 1016000 w 2418080"/>
              <a:gd name="connsiteY3" fmla="*/ 7008452 h 7049365"/>
              <a:gd name="connsiteX4" fmla="*/ 0 w 2418080"/>
              <a:gd name="connsiteY4" fmla="*/ 3615012 h 7049365"/>
              <a:gd name="connsiteX0" fmla="*/ 127226 w 4204035"/>
              <a:gd name="connsiteY0" fmla="*/ 3615012 h 7805695"/>
              <a:gd name="connsiteX1" fmla="*/ 1143226 w 4204035"/>
              <a:gd name="connsiteY1" fmla="*/ 221572 h 7805695"/>
              <a:gd name="connsiteX2" fmla="*/ 2545306 w 4204035"/>
              <a:gd name="connsiteY2" fmla="*/ 1562692 h 7805695"/>
              <a:gd name="connsiteX3" fmla="*/ 4150586 w 4204035"/>
              <a:gd name="connsiteY3" fmla="*/ 7780612 h 7805695"/>
              <a:gd name="connsiteX4" fmla="*/ 127226 w 4204035"/>
              <a:gd name="connsiteY4" fmla="*/ 3615012 h 7805695"/>
              <a:gd name="connsiteX0" fmla="*/ 2680786 w 3141794"/>
              <a:gd name="connsiteY0" fmla="*/ 3069471 h 7755950"/>
              <a:gd name="connsiteX1" fmla="*/ 18866 w 3141794"/>
              <a:gd name="connsiteY1" fmla="*/ 184031 h 7755950"/>
              <a:gd name="connsiteX2" fmla="*/ 1420946 w 3141794"/>
              <a:gd name="connsiteY2" fmla="*/ 1525151 h 7755950"/>
              <a:gd name="connsiteX3" fmla="*/ 3026226 w 3141794"/>
              <a:gd name="connsiteY3" fmla="*/ 7743071 h 7755950"/>
              <a:gd name="connsiteX4" fmla="*/ 2680786 w 3141794"/>
              <a:gd name="connsiteY4" fmla="*/ 3069471 h 7755950"/>
              <a:gd name="connsiteX0" fmla="*/ 130164 w 4164810"/>
              <a:gd name="connsiteY0" fmla="*/ 4968016 h 7961051"/>
              <a:gd name="connsiteX1" fmla="*/ 1105524 w 4164810"/>
              <a:gd name="connsiteY1" fmla="*/ 314736 h 7961051"/>
              <a:gd name="connsiteX2" fmla="*/ 2507604 w 4164810"/>
              <a:gd name="connsiteY2" fmla="*/ 1655856 h 7961051"/>
              <a:gd name="connsiteX3" fmla="*/ 4112884 w 4164810"/>
              <a:gd name="connsiteY3" fmla="*/ 7873776 h 7961051"/>
              <a:gd name="connsiteX4" fmla="*/ 130164 w 4164810"/>
              <a:gd name="connsiteY4" fmla="*/ 4968016 h 7961051"/>
              <a:gd name="connsiteX0" fmla="*/ 130164 w 4227939"/>
              <a:gd name="connsiteY0" fmla="*/ 4792265 h 7702813"/>
              <a:gd name="connsiteX1" fmla="*/ 1105524 w 4227939"/>
              <a:gd name="connsiteY1" fmla="*/ 138985 h 7702813"/>
              <a:gd name="connsiteX2" fmla="*/ 2507604 w 4227939"/>
              <a:gd name="connsiteY2" fmla="*/ 1480105 h 7702813"/>
              <a:gd name="connsiteX3" fmla="*/ 3096883 w 4227939"/>
              <a:gd name="connsiteY3" fmla="*/ 4142025 h 7702813"/>
              <a:gd name="connsiteX4" fmla="*/ 4112884 w 4227939"/>
              <a:gd name="connsiteY4" fmla="*/ 7698025 h 7702813"/>
              <a:gd name="connsiteX5" fmla="*/ 130164 w 4227939"/>
              <a:gd name="connsiteY5" fmla="*/ 4792265 h 7702813"/>
              <a:gd name="connsiteX0" fmla="*/ 130164 w 4145318"/>
              <a:gd name="connsiteY0" fmla="*/ 4792265 h 7703697"/>
              <a:gd name="connsiteX1" fmla="*/ 1105524 w 4145318"/>
              <a:gd name="connsiteY1" fmla="*/ 138985 h 7703697"/>
              <a:gd name="connsiteX2" fmla="*/ 2507604 w 4145318"/>
              <a:gd name="connsiteY2" fmla="*/ 1480105 h 7703697"/>
              <a:gd name="connsiteX3" fmla="*/ 2040243 w 4145318"/>
              <a:gd name="connsiteY3" fmla="*/ 4081065 h 7703697"/>
              <a:gd name="connsiteX4" fmla="*/ 4112884 w 4145318"/>
              <a:gd name="connsiteY4" fmla="*/ 7698025 h 7703697"/>
              <a:gd name="connsiteX5" fmla="*/ 130164 w 4145318"/>
              <a:gd name="connsiteY5" fmla="*/ 4792265 h 7703697"/>
              <a:gd name="connsiteX0" fmla="*/ 130164 w 4239022"/>
              <a:gd name="connsiteY0" fmla="*/ 4792265 h 7716894"/>
              <a:gd name="connsiteX1" fmla="*/ 1105524 w 4239022"/>
              <a:gd name="connsiteY1" fmla="*/ 138985 h 7716894"/>
              <a:gd name="connsiteX2" fmla="*/ 2507604 w 4239022"/>
              <a:gd name="connsiteY2" fmla="*/ 1480105 h 7716894"/>
              <a:gd name="connsiteX3" fmla="*/ 2040243 w 4239022"/>
              <a:gd name="connsiteY3" fmla="*/ 4081065 h 7716894"/>
              <a:gd name="connsiteX4" fmla="*/ 3137523 w 4239022"/>
              <a:gd name="connsiteY4" fmla="*/ 5950505 h 7716894"/>
              <a:gd name="connsiteX5" fmla="*/ 4112884 w 4239022"/>
              <a:gd name="connsiteY5" fmla="*/ 7698025 h 7716894"/>
              <a:gd name="connsiteX6" fmla="*/ 130164 w 4239022"/>
              <a:gd name="connsiteY6" fmla="*/ 4792265 h 7716894"/>
              <a:gd name="connsiteX0" fmla="*/ 130164 w 4432512"/>
              <a:gd name="connsiteY0" fmla="*/ 4792265 h 7701579"/>
              <a:gd name="connsiteX1" fmla="*/ 1105524 w 4432512"/>
              <a:gd name="connsiteY1" fmla="*/ 138985 h 7701579"/>
              <a:gd name="connsiteX2" fmla="*/ 2507604 w 4432512"/>
              <a:gd name="connsiteY2" fmla="*/ 1480105 h 7701579"/>
              <a:gd name="connsiteX3" fmla="*/ 2040243 w 4432512"/>
              <a:gd name="connsiteY3" fmla="*/ 4081065 h 7701579"/>
              <a:gd name="connsiteX4" fmla="*/ 3950323 w 4432512"/>
              <a:gd name="connsiteY4" fmla="*/ 5361225 h 7701579"/>
              <a:gd name="connsiteX5" fmla="*/ 4112884 w 4432512"/>
              <a:gd name="connsiteY5" fmla="*/ 7698025 h 7701579"/>
              <a:gd name="connsiteX6" fmla="*/ 130164 w 4432512"/>
              <a:gd name="connsiteY6" fmla="*/ 4792265 h 7701579"/>
              <a:gd name="connsiteX0" fmla="*/ 238352 w 4540700"/>
              <a:gd name="connsiteY0" fmla="*/ 4654710 h 7564024"/>
              <a:gd name="connsiteX1" fmla="*/ 534862 w 4540700"/>
              <a:gd name="connsiteY1" fmla="*/ 1568268 h 7564024"/>
              <a:gd name="connsiteX2" fmla="*/ 1213712 w 4540700"/>
              <a:gd name="connsiteY2" fmla="*/ 1430 h 7564024"/>
              <a:gd name="connsiteX3" fmla="*/ 2615792 w 4540700"/>
              <a:gd name="connsiteY3" fmla="*/ 1342550 h 7564024"/>
              <a:gd name="connsiteX4" fmla="*/ 2148431 w 4540700"/>
              <a:gd name="connsiteY4" fmla="*/ 3943510 h 7564024"/>
              <a:gd name="connsiteX5" fmla="*/ 4058511 w 4540700"/>
              <a:gd name="connsiteY5" fmla="*/ 5223670 h 7564024"/>
              <a:gd name="connsiteX6" fmla="*/ 4221072 w 4540700"/>
              <a:gd name="connsiteY6" fmla="*/ 7560470 h 7564024"/>
              <a:gd name="connsiteX7" fmla="*/ 238352 w 4540700"/>
              <a:gd name="connsiteY7" fmla="*/ 4654710 h 7564024"/>
              <a:gd name="connsiteX0" fmla="*/ 1928727 w 6231075"/>
              <a:gd name="connsiteY0" fmla="*/ 4658016 h 7567330"/>
              <a:gd name="connsiteX1" fmla="*/ 16182 w 6231075"/>
              <a:gd name="connsiteY1" fmla="*/ 1773157 h 7567330"/>
              <a:gd name="connsiteX2" fmla="*/ 2904087 w 6231075"/>
              <a:gd name="connsiteY2" fmla="*/ 4736 h 7567330"/>
              <a:gd name="connsiteX3" fmla="*/ 4306167 w 6231075"/>
              <a:gd name="connsiteY3" fmla="*/ 1345856 h 7567330"/>
              <a:gd name="connsiteX4" fmla="*/ 3838806 w 6231075"/>
              <a:gd name="connsiteY4" fmla="*/ 3946816 h 7567330"/>
              <a:gd name="connsiteX5" fmla="*/ 5748886 w 6231075"/>
              <a:gd name="connsiteY5" fmla="*/ 5226976 h 7567330"/>
              <a:gd name="connsiteX6" fmla="*/ 5911447 w 6231075"/>
              <a:gd name="connsiteY6" fmla="*/ 7563776 h 7567330"/>
              <a:gd name="connsiteX7" fmla="*/ 1928727 w 6231075"/>
              <a:gd name="connsiteY7" fmla="*/ 4658016 h 7567330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098472 w 6231075"/>
              <a:gd name="connsiteY4" fmla="*/ 2792190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5963711 w 6231075"/>
              <a:gd name="connsiteY5" fmla="*/ 4239566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280541 h 7189855"/>
              <a:gd name="connsiteX1" fmla="*/ 16182 w 6231075"/>
              <a:gd name="connsiteY1" fmla="*/ 1395682 h 7189855"/>
              <a:gd name="connsiteX2" fmla="*/ 3465751 w 6231075"/>
              <a:gd name="connsiteY2" fmla="*/ 6079 h 7189855"/>
              <a:gd name="connsiteX3" fmla="*/ 4306167 w 6231075"/>
              <a:gd name="connsiteY3" fmla="*/ 968381 h 7189855"/>
              <a:gd name="connsiteX4" fmla="*/ 4737475 w 6231075"/>
              <a:gd name="connsiteY4" fmla="*/ 2375776 h 7189855"/>
              <a:gd name="connsiteX5" fmla="*/ 5963711 w 6231075"/>
              <a:gd name="connsiteY5" fmla="*/ 3863026 h 7189855"/>
              <a:gd name="connsiteX6" fmla="*/ 5748886 w 6231075"/>
              <a:gd name="connsiteY6" fmla="*/ 4849501 h 7189855"/>
              <a:gd name="connsiteX7" fmla="*/ 5911447 w 6231075"/>
              <a:gd name="connsiteY7" fmla="*/ 7186301 h 7189855"/>
              <a:gd name="connsiteX8" fmla="*/ 1928727 w 6231075"/>
              <a:gd name="connsiteY8" fmla="*/ 4280541 h 7189855"/>
              <a:gd name="connsiteX0" fmla="*/ 1928727 w 6231075"/>
              <a:gd name="connsiteY0" fmla="*/ 4309598 h 7218912"/>
              <a:gd name="connsiteX1" fmla="*/ 16182 w 6231075"/>
              <a:gd name="connsiteY1" fmla="*/ 1424739 h 7218912"/>
              <a:gd name="connsiteX2" fmla="*/ 1971427 w 6231075"/>
              <a:gd name="connsiteY2" fmla="*/ 326007 h 7218912"/>
              <a:gd name="connsiteX3" fmla="*/ 3465751 w 6231075"/>
              <a:gd name="connsiteY3" fmla="*/ 35136 h 7218912"/>
              <a:gd name="connsiteX4" fmla="*/ 4306167 w 6231075"/>
              <a:gd name="connsiteY4" fmla="*/ 997438 h 7218912"/>
              <a:gd name="connsiteX5" fmla="*/ 4737475 w 6231075"/>
              <a:gd name="connsiteY5" fmla="*/ 2404833 h 7218912"/>
              <a:gd name="connsiteX6" fmla="*/ 5963711 w 6231075"/>
              <a:gd name="connsiteY6" fmla="*/ 3892083 h 7218912"/>
              <a:gd name="connsiteX7" fmla="*/ 5748886 w 6231075"/>
              <a:gd name="connsiteY7" fmla="*/ 4878558 h 7218912"/>
              <a:gd name="connsiteX8" fmla="*/ 5911447 w 6231075"/>
              <a:gd name="connsiteY8" fmla="*/ 7215358 h 7218912"/>
              <a:gd name="connsiteX9" fmla="*/ 1928727 w 6231075"/>
              <a:gd name="connsiteY9" fmla="*/ 4309598 h 7218912"/>
              <a:gd name="connsiteX0" fmla="*/ 1928727 w 6231075"/>
              <a:gd name="connsiteY0" fmla="*/ 4368168 h 7277482"/>
              <a:gd name="connsiteX1" fmla="*/ 16182 w 6231075"/>
              <a:gd name="connsiteY1" fmla="*/ 1483309 h 7277482"/>
              <a:gd name="connsiteX2" fmla="*/ 1839523 w 6231075"/>
              <a:gd name="connsiteY2" fmla="*/ 194152 h 7277482"/>
              <a:gd name="connsiteX3" fmla="*/ 3465751 w 6231075"/>
              <a:gd name="connsiteY3" fmla="*/ 93706 h 7277482"/>
              <a:gd name="connsiteX4" fmla="*/ 4306167 w 6231075"/>
              <a:gd name="connsiteY4" fmla="*/ 1056008 h 7277482"/>
              <a:gd name="connsiteX5" fmla="*/ 4737475 w 6231075"/>
              <a:gd name="connsiteY5" fmla="*/ 2463403 h 7277482"/>
              <a:gd name="connsiteX6" fmla="*/ 5963711 w 6231075"/>
              <a:gd name="connsiteY6" fmla="*/ 3950653 h 7277482"/>
              <a:gd name="connsiteX7" fmla="*/ 5748886 w 6231075"/>
              <a:gd name="connsiteY7" fmla="*/ 4937128 h 7277482"/>
              <a:gd name="connsiteX8" fmla="*/ 5911447 w 6231075"/>
              <a:gd name="connsiteY8" fmla="*/ 7273928 h 7277482"/>
              <a:gd name="connsiteX9" fmla="*/ 1928727 w 6231075"/>
              <a:gd name="connsiteY9" fmla="*/ 4368168 h 72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1075" h="7277482">
                <a:moveTo>
                  <a:pt x="1928727" y="4368168"/>
                </a:moveTo>
                <a:cubicBezTo>
                  <a:pt x="946183" y="3403065"/>
                  <a:pt x="-146378" y="2258856"/>
                  <a:pt x="16182" y="1483309"/>
                </a:cubicBezTo>
                <a:cubicBezTo>
                  <a:pt x="23299" y="819377"/>
                  <a:pt x="1264595" y="425753"/>
                  <a:pt x="1839523" y="194152"/>
                </a:cubicBezTo>
                <a:cubicBezTo>
                  <a:pt x="2414451" y="-37448"/>
                  <a:pt x="3054644" y="-49937"/>
                  <a:pt x="3465751" y="93706"/>
                </a:cubicBezTo>
                <a:cubicBezTo>
                  <a:pt x="3876858" y="237349"/>
                  <a:pt x="4107103" y="591276"/>
                  <a:pt x="4306167" y="1056008"/>
                </a:cubicBezTo>
                <a:cubicBezTo>
                  <a:pt x="4505231" y="1520740"/>
                  <a:pt x="4815368" y="2029910"/>
                  <a:pt x="4737475" y="2463403"/>
                </a:cubicBezTo>
                <a:cubicBezTo>
                  <a:pt x="4659582" y="2896896"/>
                  <a:pt x="5688642" y="3545011"/>
                  <a:pt x="5963711" y="3950653"/>
                </a:cubicBezTo>
                <a:cubicBezTo>
                  <a:pt x="6238780" y="4356295"/>
                  <a:pt x="5403446" y="4334301"/>
                  <a:pt x="5748886" y="4937128"/>
                </a:cubicBezTo>
                <a:cubicBezTo>
                  <a:pt x="6094326" y="5539955"/>
                  <a:pt x="6548140" y="7368755"/>
                  <a:pt x="5911447" y="7273928"/>
                </a:cubicBezTo>
                <a:cubicBezTo>
                  <a:pt x="5274754" y="7179101"/>
                  <a:pt x="2911271" y="5333271"/>
                  <a:pt x="1928727" y="4368168"/>
                </a:cubicBezTo>
                <a:close/>
              </a:path>
            </a:pathLst>
          </a:cu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43FF91-743D-38C9-651B-BE4D84AE9AF6}"/>
              </a:ext>
            </a:extLst>
          </p:cNvPr>
          <p:cNvSpPr/>
          <p:nvPr/>
        </p:nvSpPr>
        <p:spPr>
          <a:xfrm>
            <a:off x="1241442" y="1502526"/>
            <a:ext cx="4002280" cy="3852947"/>
          </a:xfrm>
          <a:prstGeom prst="ellipse">
            <a:avLst/>
          </a:pr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06131E-8B33-496C-8246-5A5B442C4124}"/>
              </a:ext>
            </a:extLst>
          </p:cNvPr>
          <p:cNvSpPr/>
          <p:nvPr/>
        </p:nvSpPr>
        <p:spPr>
          <a:xfrm>
            <a:off x="3991" y="6766982"/>
            <a:ext cx="12192000" cy="97971"/>
          </a:xfrm>
          <a:prstGeom prst="rect">
            <a:avLst/>
          </a:pr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44AE41-6866-EC52-4494-5119F667066E}"/>
              </a:ext>
            </a:extLst>
          </p:cNvPr>
          <p:cNvSpPr/>
          <p:nvPr/>
        </p:nvSpPr>
        <p:spPr>
          <a:xfrm>
            <a:off x="706056" y="-63660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3A46DB-52D1-AC78-51FE-F31DFF6390C2}"/>
              </a:ext>
            </a:extLst>
          </p:cNvPr>
          <p:cNvSpPr/>
          <p:nvPr/>
        </p:nvSpPr>
        <p:spPr>
          <a:xfrm>
            <a:off x="1221547" y="-63660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EEF880-0722-DB84-70AE-70913FE10D36}"/>
              </a:ext>
            </a:extLst>
          </p:cNvPr>
          <p:cNvSpPr/>
          <p:nvPr/>
        </p:nvSpPr>
        <p:spPr>
          <a:xfrm>
            <a:off x="1737038" y="-63660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D891DA-99E5-F691-7CA7-354982B419AF}"/>
              </a:ext>
            </a:extLst>
          </p:cNvPr>
          <p:cNvSpPr/>
          <p:nvPr/>
        </p:nvSpPr>
        <p:spPr>
          <a:xfrm>
            <a:off x="2252529" y="-61924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135BDA-A062-853C-FC4E-F280DCA79AC1}"/>
              </a:ext>
            </a:extLst>
          </p:cNvPr>
          <p:cNvSpPr/>
          <p:nvPr/>
        </p:nvSpPr>
        <p:spPr>
          <a:xfrm>
            <a:off x="2768020" y="-61924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6" name="Graphic 15" descr="Open hand with solid fill">
            <a:extLst>
              <a:ext uri="{FF2B5EF4-FFF2-40B4-BE49-F238E27FC236}">
                <a16:creationId xmlns:a16="http://schemas.microsoft.com/office/drawing/2014/main" id="{114BBE3B-B71A-E20C-D675-0D0186454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2377782" y="5355473"/>
            <a:ext cx="3897086" cy="272730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Books">
                <a:extLst>
                  <a:ext uri="{FF2B5EF4-FFF2-40B4-BE49-F238E27FC236}">
                    <a16:creationId xmlns:a16="http://schemas.microsoft.com/office/drawing/2014/main" id="{7A0DEDEB-38B9-03E2-E0E7-88555B35DC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4768708"/>
                  </p:ext>
                </p:extLst>
              </p:nvPr>
            </p:nvGraphicFramePr>
            <p:xfrm>
              <a:off x="1458828" y="1839666"/>
              <a:ext cx="3407072" cy="317866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07072" cy="3178665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868292" ay="-3444143" az="-257403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104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Books">
                <a:extLst>
                  <a:ext uri="{FF2B5EF4-FFF2-40B4-BE49-F238E27FC236}">
                    <a16:creationId xmlns:a16="http://schemas.microsoft.com/office/drawing/2014/main" id="{7A0DEDEB-38B9-03E2-E0E7-88555B35D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8828" y="1839666"/>
                <a:ext cx="3407072" cy="3178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US hundred dollar bill">
                <a:extLst>
                  <a:ext uri="{FF2B5EF4-FFF2-40B4-BE49-F238E27FC236}">
                    <a16:creationId xmlns:a16="http://schemas.microsoft.com/office/drawing/2014/main" id="{855A6DA0-296E-7847-529F-A84F061478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9691938"/>
                  </p:ext>
                </p:extLst>
              </p:nvPr>
            </p:nvGraphicFramePr>
            <p:xfrm>
              <a:off x="12901136" y="2085824"/>
              <a:ext cx="2502587" cy="268634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02587" cy="2686346"/>
                    </a:xfrm>
                    <a:prstGeom prst="rect">
                      <a:avLst/>
                    </a:prstGeom>
                  </am3d:spPr>
                  <am3d:camera>
                    <am3d:pos x="0" y="0" z="514497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763" d="1000000"/>
                    <am3d:preTrans dx="1349317" dy="-7952852" dz="-613006"/>
                    <am3d:scale>
                      <am3d:sx n="1000000" d="1000000"/>
                      <am3d:sy n="1000000" d="1000000"/>
                      <am3d:sz n="1000000" d="1000000"/>
                    </am3d:scale>
                    <am3d:rot ax="-9814633" ay="3605102" az="-994014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250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US hundred dollar bill">
                <a:extLst>
                  <a:ext uri="{FF2B5EF4-FFF2-40B4-BE49-F238E27FC236}">
                    <a16:creationId xmlns:a16="http://schemas.microsoft.com/office/drawing/2014/main" id="{855A6DA0-296E-7847-529F-A84F061478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01136" y="2085824"/>
                <a:ext cx="2502587" cy="2686346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709B50D-04A5-A818-3646-109D2CC6590D}"/>
              </a:ext>
            </a:extLst>
          </p:cNvPr>
          <p:cNvSpPr txBox="1"/>
          <p:nvPr/>
        </p:nvSpPr>
        <p:spPr>
          <a:xfrm>
            <a:off x="5174712" y="939399"/>
            <a:ext cx="6862275" cy="4112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  <a:spcAft>
                <a:spcPts val="800"/>
              </a:spcAft>
            </a:pPr>
            <a:r>
              <a: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20F0502020204030204" pitchFamily="66" charset="0"/>
              </a:rPr>
              <a:t>A ideia...</a:t>
            </a:r>
          </a:p>
          <a:p>
            <a:pPr marL="480060">
              <a:lnSpc>
                <a:spcPct val="107000"/>
              </a:lnSpc>
              <a:spcAft>
                <a:spcPts val="800"/>
              </a:spcAft>
            </a:pPr>
            <a:endParaRPr lang="pt-PT" sz="3600" kern="100" dirty="0">
              <a:solidFill>
                <a:srgbClr val="171559"/>
              </a:solidFill>
              <a:latin typeface="Amasis MT Pro" panose="020405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51560" indent="-5715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Criar um aplicativo para Android, de compra e venda </a:t>
            </a: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de</a:t>
            </a: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 livros acadêmicos usados</a:t>
            </a:r>
            <a:r>
              <a:rPr lang="pt-PT" sz="3600" kern="1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.</a:t>
            </a:r>
            <a:endParaRPr lang="pt-PT" sz="2000" kern="100" dirty="0"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46FC6-373A-D845-E7CE-A371499B22FF}"/>
              </a:ext>
            </a:extLst>
          </p:cNvPr>
          <p:cNvSpPr txBox="1"/>
          <p:nvPr/>
        </p:nvSpPr>
        <p:spPr>
          <a:xfrm>
            <a:off x="5357592" y="7239910"/>
            <a:ext cx="7247033" cy="6081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</a:pPr>
            <a:r>
              <a: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O Contexto...</a:t>
            </a:r>
          </a:p>
          <a:p>
            <a:pPr marL="480060">
              <a:lnSpc>
                <a:spcPct val="107000"/>
              </a:lnSpc>
            </a:pPr>
            <a:endParaRPr lang="pt-PT" sz="3600" b="1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480060">
              <a:lnSpc>
                <a:spcPct val="107000"/>
              </a:lnSpc>
            </a:pPr>
            <a:endParaRPr lang="pt-PT" sz="2400" b="1" kern="100" dirty="0">
              <a:solidFill>
                <a:srgbClr val="171559"/>
              </a:solidFill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O aumento de preço de livros acadêmicos</a:t>
            </a: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Ex-estudantes com livros parados sem utilização</a:t>
            </a: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Recuperar parte do investimento com a venda</a:t>
            </a: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Solução para ambos os lados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7138F5-98DB-9C72-C0A4-F2ED69A9C1F9}"/>
              </a:ext>
            </a:extLst>
          </p:cNvPr>
          <p:cNvSpPr txBox="1"/>
          <p:nvPr/>
        </p:nvSpPr>
        <p:spPr>
          <a:xfrm>
            <a:off x="5357592" y="16714368"/>
            <a:ext cx="7634595" cy="570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</a:pPr>
            <a:r>
              <a: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Os Objetivos...</a:t>
            </a:r>
          </a:p>
          <a:p>
            <a:pPr marL="480060">
              <a:lnSpc>
                <a:spcPct val="107000"/>
              </a:lnSpc>
            </a:pPr>
            <a:endParaRPr lang="pt-PT" sz="54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Aumentar a oportunidade educacional</a:t>
            </a: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Facilitar a reutilização de recursos acadêmicos</a:t>
            </a: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Melhorar a experiência do usuário</a:t>
            </a:r>
            <a:endParaRPr lang="pt-PT" sz="36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480060">
              <a:lnSpc>
                <a:spcPct val="107000"/>
              </a:lnSpc>
            </a:pPr>
            <a:endParaRPr lang="pt-PT" sz="3600" kern="100" dirty="0">
              <a:solidFill>
                <a:srgbClr val="171559"/>
              </a:solidFill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480060">
              <a:lnSpc>
                <a:spcPct val="107000"/>
              </a:lnSpc>
            </a:pPr>
            <a:endParaRPr lang="pt-PT" sz="20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AB073-AB98-14F9-749C-B08D9FF91C37}"/>
              </a:ext>
            </a:extLst>
          </p:cNvPr>
          <p:cNvSpPr txBox="1"/>
          <p:nvPr/>
        </p:nvSpPr>
        <p:spPr>
          <a:xfrm>
            <a:off x="5553099" y="24736486"/>
            <a:ext cx="8382866" cy="3907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</a:pPr>
            <a:r>
              <a: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A Definição de púplico alvo</a:t>
            </a:r>
            <a:r>
              <a:rPr lang="pt-PT" sz="54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...</a:t>
            </a:r>
            <a:endParaRPr lang="pt-PT" sz="54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480060">
              <a:lnSpc>
                <a:spcPct val="107000"/>
              </a:lnSpc>
            </a:pPr>
            <a:endParaRPr lang="pt-PT" sz="5400" b="1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65151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 Público alvo principal</a:t>
            </a:r>
          </a:p>
          <a:p>
            <a:pPr marL="65151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 Público alvo secundário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259467-060E-9915-084F-2D1E95D96761}"/>
              </a:ext>
            </a:extLst>
          </p:cNvPr>
          <p:cNvSpPr txBox="1"/>
          <p:nvPr/>
        </p:nvSpPr>
        <p:spPr>
          <a:xfrm>
            <a:off x="5553099" y="32955793"/>
            <a:ext cx="8154266" cy="4500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</a:pPr>
            <a:r>
              <a:rPr lang="pt-PT" sz="54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Os Aplicativos</a:t>
            </a:r>
            <a:r>
              <a: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 já existentes</a:t>
            </a:r>
            <a:r>
              <a:rPr lang="pt-PT" sz="54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...</a:t>
            </a:r>
            <a:endParaRPr lang="pt-PT" sz="54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480060">
              <a:lnSpc>
                <a:spcPct val="107000"/>
              </a:lnSpc>
            </a:pPr>
            <a:endParaRPr lang="pt-PT" sz="54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93726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Amazon </a:t>
            </a:r>
          </a:p>
          <a:p>
            <a:pPr marL="93726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Chegg</a:t>
            </a:r>
          </a:p>
          <a:p>
            <a:pPr marL="93726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e-Bay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E37FE91-6087-5CC9-EE65-12E5ABAE760B}"/>
              </a:ext>
            </a:extLst>
          </p:cNvPr>
          <p:cNvGrpSpPr/>
          <p:nvPr/>
        </p:nvGrpSpPr>
        <p:grpSpPr>
          <a:xfrm>
            <a:off x="5553099" y="83171"/>
            <a:ext cx="34254861" cy="547068"/>
            <a:chOff x="-27220768" y="361493"/>
            <a:chExt cx="34254861" cy="54706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CD82381-7843-A6DA-D883-404C8BD38E67}"/>
                </a:ext>
              </a:extLst>
            </p:cNvPr>
            <p:cNvGrpSpPr/>
            <p:nvPr/>
          </p:nvGrpSpPr>
          <p:grpSpPr>
            <a:xfrm>
              <a:off x="-27220768" y="439633"/>
              <a:ext cx="1177391" cy="373148"/>
              <a:chOff x="4185023" y="5732230"/>
              <a:chExt cx="2938497" cy="923145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521CC2D-F950-DC70-3AFE-7BC5027B49BB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B5F12B2-72F0-D425-3091-CD2DFE59312F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1439202-9121-5BDE-BB5F-2007CF27CAB8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7D3BCD7-C948-EFB7-0030-968237028097}"/>
                </a:ext>
              </a:extLst>
            </p:cNvPr>
            <p:cNvGrpSpPr/>
            <p:nvPr/>
          </p:nvGrpSpPr>
          <p:grpSpPr>
            <a:xfrm>
              <a:off x="-19461837" y="361493"/>
              <a:ext cx="1177391" cy="373148"/>
              <a:chOff x="4185023" y="5732230"/>
              <a:chExt cx="2938497" cy="923145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666BB7E-17A7-769A-08F2-6B21675D3420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51274A97-6D29-78A2-5D71-7BA10A10AE4F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F29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DBBBAE4-B4DB-8D53-0CA0-668FFA9A7B4E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63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BDF9CF5-4D72-40FE-DE78-34065FD51153}"/>
                </a:ext>
              </a:extLst>
            </p:cNvPr>
            <p:cNvGrpSpPr/>
            <p:nvPr/>
          </p:nvGrpSpPr>
          <p:grpSpPr>
            <a:xfrm>
              <a:off x="-11844390" y="436098"/>
              <a:ext cx="1177391" cy="373148"/>
              <a:chOff x="4185023" y="5732230"/>
              <a:chExt cx="2938497" cy="923145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A269F85F-D9C6-C8B4-2DFE-1151D1BBB71E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F263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43C5BA7-0D29-F7E0-B103-A7D1C0F5CE31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67CD932-3DD1-BA22-918C-54D961CED08A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767A962-9A85-BF45-01D0-AA11B1FC3563}"/>
                </a:ext>
              </a:extLst>
            </p:cNvPr>
            <p:cNvGrpSpPr/>
            <p:nvPr/>
          </p:nvGrpSpPr>
          <p:grpSpPr>
            <a:xfrm>
              <a:off x="-3452554" y="443168"/>
              <a:ext cx="1177391" cy="373148"/>
              <a:chOff x="4185023" y="5732230"/>
              <a:chExt cx="2938497" cy="923145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459B302-568A-3FD2-0730-A4513B7134DC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4124C2A-EC61-E8D2-709C-220B74AD3B84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4BD3364-66BB-B168-4689-DD2F5A435872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9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D7B721C-817F-AE56-9359-0495A6F59979}"/>
                </a:ext>
              </a:extLst>
            </p:cNvPr>
            <p:cNvGrpSpPr/>
            <p:nvPr/>
          </p:nvGrpSpPr>
          <p:grpSpPr>
            <a:xfrm>
              <a:off x="5856702" y="535413"/>
              <a:ext cx="1177391" cy="373148"/>
              <a:chOff x="4185023" y="5732230"/>
              <a:chExt cx="2938497" cy="923145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8A08D4A-4FF2-34F8-0F8F-B2B110F17A2C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F7A2F6C-8DB4-56DD-80B2-00FCA49B37FB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F91FF35-A9DB-C19B-8AD8-EF5EF623547D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</p:grpSp>
      <p:pic>
        <p:nvPicPr>
          <p:cNvPr id="27" name="Picture 26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32A7A30A-A27A-C0CF-D5D5-20AF2403F4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89569" y="5234150"/>
            <a:ext cx="2267674" cy="1565669"/>
          </a:xfrm>
          <a:prstGeom prst="rect">
            <a:avLst/>
          </a:prstGeom>
        </p:spPr>
      </p:pic>
      <p:pic>
        <p:nvPicPr>
          <p:cNvPr id="28" name="Picture 27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23390906-F784-9133-D46D-8CC210F89D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70" y="5198291"/>
            <a:ext cx="2267674" cy="1565669"/>
          </a:xfrm>
          <a:prstGeom prst="rect">
            <a:avLst/>
          </a:prstGeom>
        </p:spPr>
      </p:pic>
      <p:pic>
        <p:nvPicPr>
          <p:cNvPr id="29" name="Picture 28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8F7147AB-7207-3B61-3CDA-BC2D08C3F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842" y="5245857"/>
            <a:ext cx="2267674" cy="1565669"/>
          </a:xfrm>
          <a:prstGeom prst="rect">
            <a:avLst/>
          </a:prstGeom>
        </p:spPr>
      </p:pic>
      <p:pic>
        <p:nvPicPr>
          <p:cNvPr id="30" name="Picture 29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8691F884-A26D-D432-D8E8-26A05DA1AC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000" y="5231696"/>
            <a:ext cx="2267674" cy="1565669"/>
          </a:xfrm>
          <a:prstGeom prst="rect">
            <a:avLst/>
          </a:prstGeom>
        </p:spPr>
      </p:pic>
      <p:pic>
        <p:nvPicPr>
          <p:cNvPr id="31" name="Picture 30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927BFA35-840C-6147-825B-D4E211EF3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807" y="5214000"/>
            <a:ext cx="2267674" cy="1565669"/>
          </a:xfrm>
          <a:prstGeom prst="rect">
            <a:avLst/>
          </a:prstGeom>
        </p:spPr>
      </p:pic>
      <p:pic>
        <p:nvPicPr>
          <p:cNvPr id="32" name="Picture 31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90B87366-5BBF-2504-9BE3-18CDA3EFAD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427" y="5286390"/>
            <a:ext cx="2267674" cy="156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31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8281BE-45CF-2806-8C2D-37D9F596E935}"/>
              </a:ext>
            </a:extLst>
          </p:cNvPr>
          <p:cNvSpPr/>
          <p:nvPr/>
        </p:nvSpPr>
        <p:spPr>
          <a:xfrm>
            <a:off x="706056" y="-63660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595D78-3DEF-F5EF-1E04-73539350AE6B}"/>
              </a:ext>
            </a:extLst>
          </p:cNvPr>
          <p:cNvSpPr/>
          <p:nvPr/>
        </p:nvSpPr>
        <p:spPr>
          <a:xfrm>
            <a:off x="1221547" y="-63660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B0CBB2-3717-3BDE-F8DA-37BE040EE973}"/>
              </a:ext>
            </a:extLst>
          </p:cNvPr>
          <p:cNvSpPr/>
          <p:nvPr/>
        </p:nvSpPr>
        <p:spPr>
          <a:xfrm>
            <a:off x="1737038" y="-63660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C936D9-EEFA-1752-92A6-9DC44979A677}"/>
              </a:ext>
            </a:extLst>
          </p:cNvPr>
          <p:cNvSpPr/>
          <p:nvPr/>
        </p:nvSpPr>
        <p:spPr>
          <a:xfrm>
            <a:off x="2252529" y="-61924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3F5228-D3EA-D6B4-83E2-8DDC5768497E}"/>
              </a:ext>
            </a:extLst>
          </p:cNvPr>
          <p:cNvSpPr/>
          <p:nvPr/>
        </p:nvSpPr>
        <p:spPr>
          <a:xfrm>
            <a:off x="2768020" y="-61924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720E22A5-B175-5474-CD24-B8BAE9A60409}"/>
              </a:ext>
            </a:extLst>
          </p:cNvPr>
          <p:cNvSpPr/>
          <p:nvPr/>
        </p:nvSpPr>
        <p:spPr>
          <a:xfrm rot="1808146">
            <a:off x="-1893991" y="-13799"/>
            <a:ext cx="6231075" cy="7277482"/>
          </a:xfrm>
          <a:custGeom>
            <a:avLst/>
            <a:gdLst>
              <a:gd name="connsiteX0" fmla="*/ 0 w 2032000"/>
              <a:gd name="connsiteY0" fmla="*/ 3393440 h 6786880"/>
              <a:gd name="connsiteX1" fmla="*/ 1016000 w 2032000"/>
              <a:gd name="connsiteY1" fmla="*/ 0 h 6786880"/>
              <a:gd name="connsiteX2" fmla="*/ 2032000 w 2032000"/>
              <a:gd name="connsiteY2" fmla="*/ 3393440 h 6786880"/>
              <a:gd name="connsiteX3" fmla="*/ 1016000 w 2032000"/>
              <a:gd name="connsiteY3" fmla="*/ 6786880 h 6786880"/>
              <a:gd name="connsiteX4" fmla="*/ 0 w 2032000"/>
              <a:gd name="connsiteY4" fmla="*/ 3393440 h 6786880"/>
              <a:gd name="connsiteX0" fmla="*/ 0 w 2418080"/>
              <a:gd name="connsiteY0" fmla="*/ 3615012 h 7049365"/>
              <a:gd name="connsiteX1" fmla="*/ 1016000 w 2418080"/>
              <a:gd name="connsiteY1" fmla="*/ 221572 h 7049365"/>
              <a:gd name="connsiteX2" fmla="*/ 2418080 w 2418080"/>
              <a:gd name="connsiteY2" fmla="*/ 1562692 h 7049365"/>
              <a:gd name="connsiteX3" fmla="*/ 1016000 w 2418080"/>
              <a:gd name="connsiteY3" fmla="*/ 7008452 h 7049365"/>
              <a:gd name="connsiteX4" fmla="*/ 0 w 2418080"/>
              <a:gd name="connsiteY4" fmla="*/ 3615012 h 7049365"/>
              <a:gd name="connsiteX0" fmla="*/ 127226 w 4204035"/>
              <a:gd name="connsiteY0" fmla="*/ 3615012 h 7805695"/>
              <a:gd name="connsiteX1" fmla="*/ 1143226 w 4204035"/>
              <a:gd name="connsiteY1" fmla="*/ 221572 h 7805695"/>
              <a:gd name="connsiteX2" fmla="*/ 2545306 w 4204035"/>
              <a:gd name="connsiteY2" fmla="*/ 1562692 h 7805695"/>
              <a:gd name="connsiteX3" fmla="*/ 4150586 w 4204035"/>
              <a:gd name="connsiteY3" fmla="*/ 7780612 h 7805695"/>
              <a:gd name="connsiteX4" fmla="*/ 127226 w 4204035"/>
              <a:gd name="connsiteY4" fmla="*/ 3615012 h 7805695"/>
              <a:gd name="connsiteX0" fmla="*/ 2680786 w 3141794"/>
              <a:gd name="connsiteY0" fmla="*/ 3069471 h 7755950"/>
              <a:gd name="connsiteX1" fmla="*/ 18866 w 3141794"/>
              <a:gd name="connsiteY1" fmla="*/ 184031 h 7755950"/>
              <a:gd name="connsiteX2" fmla="*/ 1420946 w 3141794"/>
              <a:gd name="connsiteY2" fmla="*/ 1525151 h 7755950"/>
              <a:gd name="connsiteX3" fmla="*/ 3026226 w 3141794"/>
              <a:gd name="connsiteY3" fmla="*/ 7743071 h 7755950"/>
              <a:gd name="connsiteX4" fmla="*/ 2680786 w 3141794"/>
              <a:gd name="connsiteY4" fmla="*/ 3069471 h 7755950"/>
              <a:gd name="connsiteX0" fmla="*/ 130164 w 4164810"/>
              <a:gd name="connsiteY0" fmla="*/ 4968016 h 7961051"/>
              <a:gd name="connsiteX1" fmla="*/ 1105524 w 4164810"/>
              <a:gd name="connsiteY1" fmla="*/ 314736 h 7961051"/>
              <a:gd name="connsiteX2" fmla="*/ 2507604 w 4164810"/>
              <a:gd name="connsiteY2" fmla="*/ 1655856 h 7961051"/>
              <a:gd name="connsiteX3" fmla="*/ 4112884 w 4164810"/>
              <a:gd name="connsiteY3" fmla="*/ 7873776 h 7961051"/>
              <a:gd name="connsiteX4" fmla="*/ 130164 w 4164810"/>
              <a:gd name="connsiteY4" fmla="*/ 4968016 h 7961051"/>
              <a:gd name="connsiteX0" fmla="*/ 130164 w 4227939"/>
              <a:gd name="connsiteY0" fmla="*/ 4792265 h 7702813"/>
              <a:gd name="connsiteX1" fmla="*/ 1105524 w 4227939"/>
              <a:gd name="connsiteY1" fmla="*/ 138985 h 7702813"/>
              <a:gd name="connsiteX2" fmla="*/ 2507604 w 4227939"/>
              <a:gd name="connsiteY2" fmla="*/ 1480105 h 7702813"/>
              <a:gd name="connsiteX3" fmla="*/ 3096883 w 4227939"/>
              <a:gd name="connsiteY3" fmla="*/ 4142025 h 7702813"/>
              <a:gd name="connsiteX4" fmla="*/ 4112884 w 4227939"/>
              <a:gd name="connsiteY4" fmla="*/ 7698025 h 7702813"/>
              <a:gd name="connsiteX5" fmla="*/ 130164 w 4227939"/>
              <a:gd name="connsiteY5" fmla="*/ 4792265 h 7702813"/>
              <a:gd name="connsiteX0" fmla="*/ 130164 w 4145318"/>
              <a:gd name="connsiteY0" fmla="*/ 4792265 h 7703697"/>
              <a:gd name="connsiteX1" fmla="*/ 1105524 w 4145318"/>
              <a:gd name="connsiteY1" fmla="*/ 138985 h 7703697"/>
              <a:gd name="connsiteX2" fmla="*/ 2507604 w 4145318"/>
              <a:gd name="connsiteY2" fmla="*/ 1480105 h 7703697"/>
              <a:gd name="connsiteX3" fmla="*/ 2040243 w 4145318"/>
              <a:gd name="connsiteY3" fmla="*/ 4081065 h 7703697"/>
              <a:gd name="connsiteX4" fmla="*/ 4112884 w 4145318"/>
              <a:gd name="connsiteY4" fmla="*/ 7698025 h 7703697"/>
              <a:gd name="connsiteX5" fmla="*/ 130164 w 4145318"/>
              <a:gd name="connsiteY5" fmla="*/ 4792265 h 7703697"/>
              <a:gd name="connsiteX0" fmla="*/ 130164 w 4239022"/>
              <a:gd name="connsiteY0" fmla="*/ 4792265 h 7716894"/>
              <a:gd name="connsiteX1" fmla="*/ 1105524 w 4239022"/>
              <a:gd name="connsiteY1" fmla="*/ 138985 h 7716894"/>
              <a:gd name="connsiteX2" fmla="*/ 2507604 w 4239022"/>
              <a:gd name="connsiteY2" fmla="*/ 1480105 h 7716894"/>
              <a:gd name="connsiteX3" fmla="*/ 2040243 w 4239022"/>
              <a:gd name="connsiteY3" fmla="*/ 4081065 h 7716894"/>
              <a:gd name="connsiteX4" fmla="*/ 3137523 w 4239022"/>
              <a:gd name="connsiteY4" fmla="*/ 5950505 h 7716894"/>
              <a:gd name="connsiteX5" fmla="*/ 4112884 w 4239022"/>
              <a:gd name="connsiteY5" fmla="*/ 7698025 h 7716894"/>
              <a:gd name="connsiteX6" fmla="*/ 130164 w 4239022"/>
              <a:gd name="connsiteY6" fmla="*/ 4792265 h 7716894"/>
              <a:gd name="connsiteX0" fmla="*/ 130164 w 4432512"/>
              <a:gd name="connsiteY0" fmla="*/ 4792265 h 7701579"/>
              <a:gd name="connsiteX1" fmla="*/ 1105524 w 4432512"/>
              <a:gd name="connsiteY1" fmla="*/ 138985 h 7701579"/>
              <a:gd name="connsiteX2" fmla="*/ 2507604 w 4432512"/>
              <a:gd name="connsiteY2" fmla="*/ 1480105 h 7701579"/>
              <a:gd name="connsiteX3" fmla="*/ 2040243 w 4432512"/>
              <a:gd name="connsiteY3" fmla="*/ 4081065 h 7701579"/>
              <a:gd name="connsiteX4" fmla="*/ 3950323 w 4432512"/>
              <a:gd name="connsiteY4" fmla="*/ 5361225 h 7701579"/>
              <a:gd name="connsiteX5" fmla="*/ 4112884 w 4432512"/>
              <a:gd name="connsiteY5" fmla="*/ 7698025 h 7701579"/>
              <a:gd name="connsiteX6" fmla="*/ 130164 w 4432512"/>
              <a:gd name="connsiteY6" fmla="*/ 4792265 h 7701579"/>
              <a:gd name="connsiteX0" fmla="*/ 238352 w 4540700"/>
              <a:gd name="connsiteY0" fmla="*/ 4654710 h 7564024"/>
              <a:gd name="connsiteX1" fmla="*/ 534862 w 4540700"/>
              <a:gd name="connsiteY1" fmla="*/ 1568268 h 7564024"/>
              <a:gd name="connsiteX2" fmla="*/ 1213712 w 4540700"/>
              <a:gd name="connsiteY2" fmla="*/ 1430 h 7564024"/>
              <a:gd name="connsiteX3" fmla="*/ 2615792 w 4540700"/>
              <a:gd name="connsiteY3" fmla="*/ 1342550 h 7564024"/>
              <a:gd name="connsiteX4" fmla="*/ 2148431 w 4540700"/>
              <a:gd name="connsiteY4" fmla="*/ 3943510 h 7564024"/>
              <a:gd name="connsiteX5" fmla="*/ 4058511 w 4540700"/>
              <a:gd name="connsiteY5" fmla="*/ 5223670 h 7564024"/>
              <a:gd name="connsiteX6" fmla="*/ 4221072 w 4540700"/>
              <a:gd name="connsiteY6" fmla="*/ 7560470 h 7564024"/>
              <a:gd name="connsiteX7" fmla="*/ 238352 w 4540700"/>
              <a:gd name="connsiteY7" fmla="*/ 4654710 h 7564024"/>
              <a:gd name="connsiteX0" fmla="*/ 1928727 w 6231075"/>
              <a:gd name="connsiteY0" fmla="*/ 4658016 h 7567330"/>
              <a:gd name="connsiteX1" fmla="*/ 16182 w 6231075"/>
              <a:gd name="connsiteY1" fmla="*/ 1773157 h 7567330"/>
              <a:gd name="connsiteX2" fmla="*/ 2904087 w 6231075"/>
              <a:gd name="connsiteY2" fmla="*/ 4736 h 7567330"/>
              <a:gd name="connsiteX3" fmla="*/ 4306167 w 6231075"/>
              <a:gd name="connsiteY3" fmla="*/ 1345856 h 7567330"/>
              <a:gd name="connsiteX4" fmla="*/ 3838806 w 6231075"/>
              <a:gd name="connsiteY4" fmla="*/ 3946816 h 7567330"/>
              <a:gd name="connsiteX5" fmla="*/ 5748886 w 6231075"/>
              <a:gd name="connsiteY5" fmla="*/ 5226976 h 7567330"/>
              <a:gd name="connsiteX6" fmla="*/ 5911447 w 6231075"/>
              <a:gd name="connsiteY6" fmla="*/ 7563776 h 7567330"/>
              <a:gd name="connsiteX7" fmla="*/ 1928727 w 6231075"/>
              <a:gd name="connsiteY7" fmla="*/ 4658016 h 7567330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098472 w 6231075"/>
              <a:gd name="connsiteY4" fmla="*/ 2792190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5963711 w 6231075"/>
              <a:gd name="connsiteY5" fmla="*/ 4239566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280541 h 7189855"/>
              <a:gd name="connsiteX1" fmla="*/ 16182 w 6231075"/>
              <a:gd name="connsiteY1" fmla="*/ 1395682 h 7189855"/>
              <a:gd name="connsiteX2" fmla="*/ 3465751 w 6231075"/>
              <a:gd name="connsiteY2" fmla="*/ 6079 h 7189855"/>
              <a:gd name="connsiteX3" fmla="*/ 4306167 w 6231075"/>
              <a:gd name="connsiteY3" fmla="*/ 968381 h 7189855"/>
              <a:gd name="connsiteX4" fmla="*/ 4737475 w 6231075"/>
              <a:gd name="connsiteY4" fmla="*/ 2375776 h 7189855"/>
              <a:gd name="connsiteX5" fmla="*/ 5963711 w 6231075"/>
              <a:gd name="connsiteY5" fmla="*/ 3863026 h 7189855"/>
              <a:gd name="connsiteX6" fmla="*/ 5748886 w 6231075"/>
              <a:gd name="connsiteY6" fmla="*/ 4849501 h 7189855"/>
              <a:gd name="connsiteX7" fmla="*/ 5911447 w 6231075"/>
              <a:gd name="connsiteY7" fmla="*/ 7186301 h 7189855"/>
              <a:gd name="connsiteX8" fmla="*/ 1928727 w 6231075"/>
              <a:gd name="connsiteY8" fmla="*/ 4280541 h 7189855"/>
              <a:gd name="connsiteX0" fmla="*/ 1928727 w 6231075"/>
              <a:gd name="connsiteY0" fmla="*/ 4309598 h 7218912"/>
              <a:gd name="connsiteX1" fmla="*/ 16182 w 6231075"/>
              <a:gd name="connsiteY1" fmla="*/ 1424739 h 7218912"/>
              <a:gd name="connsiteX2" fmla="*/ 1971427 w 6231075"/>
              <a:gd name="connsiteY2" fmla="*/ 326007 h 7218912"/>
              <a:gd name="connsiteX3" fmla="*/ 3465751 w 6231075"/>
              <a:gd name="connsiteY3" fmla="*/ 35136 h 7218912"/>
              <a:gd name="connsiteX4" fmla="*/ 4306167 w 6231075"/>
              <a:gd name="connsiteY4" fmla="*/ 997438 h 7218912"/>
              <a:gd name="connsiteX5" fmla="*/ 4737475 w 6231075"/>
              <a:gd name="connsiteY5" fmla="*/ 2404833 h 7218912"/>
              <a:gd name="connsiteX6" fmla="*/ 5963711 w 6231075"/>
              <a:gd name="connsiteY6" fmla="*/ 3892083 h 7218912"/>
              <a:gd name="connsiteX7" fmla="*/ 5748886 w 6231075"/>
              <a:gd name="connsiteY7" fmla="*/ 4878558 h 7218912"/>
              <a:gd name="connsiteX8" fmla="*/ 5911447 w 6231075"/>
              <a:gd name="connsiteY8" fmla="*/ 7215358 h 7218912"/>
              <a:gd name="connsiteX9" fmla="*/ 1928727 w 6231075"/>
              <a:gd name="connsiteY9" fmla="*/ 4309598 h 7218912"/>
              <a:gd name="connsiteX0" fmla="*/ 1928727 w 6231075"/>
              <a:gd name="connsiteY0" fmla="*/ 4368168 h 7277482"/>
              <a:gd name="connsiteX1" fmla="*/ 16182 w 6231075"/>
              <a:gd name="connsiteY1" fmla="*/ 1483309 h 7277482"/>
              <a:gd name="connsiteX2" fmla="*/ 1839523 w 6231075"/>
              <a:gd name="connsiteY2" fmla="*/ 194152 h 7277482"/>
              <a:gd name="connsiteX3" fmla="*/ 3465751 w 6231075"/>
              <a:gd name="connsiteY3" fmla="*/ 93706 h 7277482"/>
              <a:gd name="connsiteX4" fmla="*/ 4306167 w 6231075"/>
              <a:gd name="connsiteY4" fmla="*/ 1056008 h 7277482"/>
              <a:gd name="connsiteX5" fmla="*/ 4737475 w 6231075"/>
              <a:gd name="connsiteY5" fmla="*/ 2463403 h 7277482"/>
              <a:gd name="connsiteX6" fmla="*/ 5963711 w 6231075"/>
              <a:gd name="connsiteY6" fmla="*/ 3950653 h 7277482"/>
              <a:gd name="connsiteX7" fmla="*/ 5748886 w 6231075"/>
              <a:gd name="connsiteY7" fmla="*/ 4937128 h 7277482"/>
              <a:gd name="connsiteX8" fmla="*/ 5911447 w 6231075"/>
              <a:gd name="connsiteY8" fmla="*/ 7273928 h 7277482"/>
              <a:gd name="connsiteX9" fmla="*/ 1928727 w 6231075"/>
              <a:gd name="connsiteY9" fmla="*/ 4368168 h 72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1075" h="7277482">
                <a:moveTo>
                  <a:pt x="1928727" y="4368168"/>
                </a:moveTo>
                <a:cubicBezTo>
                  <a:pt x="946183" y="3403065"/>
                  <a:pt x="-146378" y="2258856"/>
                  <a:pt x="16182" y="1483309"/>
                </a:cubicBezTo>
                <a:cubicBezTo>
                  <a:pt x="23299" y="819377"/>
                  <a:pt x="1264595" y="425753"/>
                  <a:pt x="1839523" y="194152"/>
                </a:cubicBezTo>
                <a:cubicBezTo>
                  <a:pt x="2414451" y="-37448"/>
                  <a:pt x="3054644" y="-49937"/>
                  <a:pt x="3465751" y="93706"/>
                </a:cubicBezTo>
                <a:cubicBezTo>
                  <a:pt x="3876858" y="237349"/>
                  <a:pt x="4107103" y="591276"/>
                  <a:pt x="4306167" y="1056008"/>
                </a:cubicBezTo>
                <a:cubicBezTo>
                  <a:pt x="4505231" y="1520740"/>
                  <a:pt x="4815368" y="2029910"/>
                  <a:pt x="4737475" y="2463403"/>
                </a:cubicBezTo>
                <a:cubicBezTo>
                  <a:pt x="4659582" y="2896896"/>
                  <a:pt x="5688642" y="3545011"/>
                  <a:pt x="5963711" y="3950653"/>
                </a:cubicBezTo>
                <a:cubicBezTo>
                  <a:pt x="6238780" y="4356295"/>
                  <a:pt x="5403446" y="4334301"/>
                  <a:pt x="5748886" y="4937128"/>
                </a:cubicBezTo>
                <a:cubicBezTo>
                  <a:pt x="6094326" y="5539955"/>
                  <a:pt x="6548140" y="7368755"/>
                  <a:pt x="5911447" y="7273928"/>
                </a:cubicBezTo>
                <a:cubicBezTo>
                  <a:pt x="5274754" y="7179101"/>
                  <a:pt x="2911271" y="5333271"/>
                  <a:pt x="1928727" y="4368168"/>
                </a:cubicBezTo>
                <a:close/>
              </a:path>
            </a:pathLst>
          </a:cu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F1FD44-38FC-C62B-8CAD-B0BC400DE8E1}"/>
              </a:ext>
            </a:extLst>
          </p:cNvPr>
          <p:cNvSpPr/>
          <p:nvPr/>
        </p:nvSpPr>
        <p:spPr>
          <a:xfrm>
            <a:off x="1241442" y="1502526"/>
            <a:ext cx="4002280" cy="3852947"/>
          </a:xfrm>
          <a:prstGeom prst="ellipse">
            <a:avLst/>
          </a:pr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E7D444-DF63-31CA-3C58-37FF70C53C29}"/>
              </a:ext>
            </a:extLst>
          </p:cNvPr>
          <p:cNvSpPr/>
          <p:nvPr/>
        </p:nvSpPr>
        <p:spPr>
          <a:xfrm>
            <a:off x="-39468" y="6766982"/>
            <a:ext cx="12192000" cy="97971"/>
          </a:xfrm>
          <a:prstGeom prst="rect">
            <a:avLst/>
          </a:pr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D44941-1DFA-87DF-6574-F1E57DC05C3D}"/>
              </a:ext>
            </a:extLst>
          </p:cNvPr>
          <p:cNvSpPr/>
          <p:nvPr/>
        </p:nvSpPr>
        <p:spPr>
          <a:xfrm>
            <a:off x="706056" y="-63660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0157D4-1E9A-7722-0E57-ACC81D65762D}"/>
              </a:ext>
            </a:extLst>
          </p:cNvPr>
          <p:cNvSpPr/>
          <p:nvPr/>
        </p:nvSpPr>
        <p:spPr>
          <a:xfrm>
            <a:off x="1221547" y="-63660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C1E2AF-BCDC-2BE2-829B-03E28288DA52}"/>
              </a:ext>
            </a:extLst>
          </p:cNvPr>
          <p:cNvSpPr/>
          <p:nvPr/>
        </p:nvSpPr>
        <p:spPr>
          <a:xfrm>
            <a:off x="1737038" y="-63660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28B0E6-8C38-09AA-56B1-46FDA16C0567}"/>
              </a:ext>
            </a:extLst>
          </p:cNvPr>
          <p:cNvSpPr/>
          <p:nvPr/>
        </p:nvSpPr>
        <p:spPr>
          <a:xfrm>
            <a:off x="2252529" y="-61924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162D24-E125-F5AC-FF5E-BE60139C495A}"/>
              </a:ext>
            </a:extLst>
          </p:cNvPr>
          <p:cNvSpPr/>
          <p:nvPr/>
        </p:nvSpPr>
        <p:spPr>
          <a:xfrm>
            <a:off x="2768020" y="-61924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US hundred dollar bill">
                <a:extLst>
                  <a:ext uri="{FF2B5EF4-FFF2-40B4-BE49-F238E27FC236}">
                    <a16:creationId xmlns:a16="http://schemas.microsoft.com/office/drawing/2014/main" id="{08F3F8BB-960C-EF0E-3F75-62585FE625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663223"/>
                  </p:ext>
                </p:extLst>
              </p:nvPr>
            </p:nvGraphicFramePr>
            <p:xfrm>
              <a:off x="-4121963" y="1869834"/>
              <a:ext cx="3301887" cy="27119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01887" cy="2711924"/>
                    </a:xfrm>
                    <a:prstGeom prst="rect">
                      <a:avLst/>
                    </a:prstGeom>
                  </am3d:spPr>
                  <am3d:camera>
                    <am3d:pos x="0" y="0" z="514497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763" d="1000000"/>
                    <am3d:preTrans dx="1349317" dy="-7952852" dz="-613006"/>
                    <am3d:scale>
                      <am3d:sx n="1000000" d="1000000"/>
                      <am3d:sy n="1000000" d="1000000"/>
                      <am3d:sz n="1000000" d="1000000"/>
                    </am3d:scale>
                    <am3d:rot ax="-1420543" ay="-2643597" az="10174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250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US hundred dollar bill">
                <a:extLst>
                  <a:ext uri="{FF2B5EF4-FFF2-40B4-BE49-F238E27FC236}">
                    <a16:creationId xmlns:a16="http://schemas.microsoft.com/office/drawing/2014/main" id="{08F3F8BB-960C-EF0E-3F75-62585FE625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121963" y="1869834"/>
                <a:ext cx="3301887" cy="2711924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81B54A0-FDD8-8283-757B-2FF7371CF409}"/>
              </a:ext>
            </a:extLst>
          </p:cNvPr>
          <p:cNvGrpSpPr/>
          <p:nvPr/>
        </p:nvGrpSpPr>
        <p:grpSpPr>
          <a:xfrm>
            <a:off x="4613450" y="-15208487"/>
            <a:ext cx="8578373" cy="36516729"/>
            <a:chOff x="5223050" y="-5912087"/>
            <a:chExt cx="8578373" cy="365167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410CC9-EAB1-B093-6AA0-2CB381C13FD5}"/>
                </a:ext>
              </a:extLst>
            </p:cNvPr>
            <p:cNvSpPr txBox="1"/>
            <p:nvPr/>
          </p:nvSpPr>
          <p:spPr>
            <a:xfrm>
              <a:off x="5223050" y="-5912087"/>
              <a:ext cx="6862275" cy="3520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  <a:spcAft>
                  <a:spcPts val="800"/>
                </a:spcAft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20F0502020204030204" pitchFamily="66" charset="0"/>
                </a:rPr>
                <a:t>A ideia...</a:t>
              </a:r>
            </a:p>
            <a:p>
              <a:pPr marL="480060">
                <a:lnSpc>
                  <a:spcPct val="107000"/>
                </a:lnSpc>
                <a:spcAft>
                  <a:spcPts val="800"/>
                </a:spcAft>
              </a:pPr>
              <a:endPara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480060">
                <a:lnSpc>
                  <a:spcPct val="107000"/>
                </a:lnSpc>
                <a:spcAft>
                  <a:spcPts val="800"/>
                </a:spcAft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Criar um aplicativo para Android, de compra e venda de livros acadêmicos usados</a:t>
              </a:r>
              <a:r>
                <a:rPr lang="pt-PT" sz="3600" kern="100" dirty="0"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.</a:t>
              </a:r>
              <a:endParaRPr lang="pt-PT" sz="2000" kern="1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4DB1C4-E00E-B4E1-8C10-10D23D04EDDA}"/>
                </a:ext>
              </a:extLst>
            </p:cNvPr>
            <p:cNvSpPr txBox="1"/>
            <p:nvPr/>
          </p:nvSpPr>
          <p:spPr>
            <a:xfrm>
              <a:off x="5223050" y="388424"/>
              <a:ext cx="7247033" cy="60811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 Contexto...</a:t>
              </a:r>
            </a:p>
            <a:p>
              <a:pPr marL="480060">
                <a:lnSpc>
                  <a:spcPct val="107000"/>
                </a:lnSpc>
              </a:pPr>
              <a:endParaRPr lang="pt-PT" sz="3600" b="1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2400" b="1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 aumento de preço de livros acadêmicos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Ex-estudantes com livros parados sem utilização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Recuperar parte do investimento com a venda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Solução para ambos os lados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E1A536E-07E9-1554-3AD1-0E3518A7896B}"/>
                </a:ext>
              </a:extLst>
            </p:cNvPr>
            <p:cNvSpPr txBox="1"/>
            <p:nvPr/>
          </p:nvSpPr>
          <p:spPr>
            <a:xfrm>
              <a:off x="5223050" y="9862882"/>
              <a:ext cx="7634595" cy="5704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Os Objetivos...</a:t>
              </a:r>
            </a:p>
            <a:p>
              <a:pPr marL="480060">
                <a:lnSpc>
                  <a:spcPct val="107000"/>
                </a:lnSpc>
              </a:pP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Aumentar a oportunidade educacional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Facilitar a reutilização de recursos acadêmicos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Melhorar a experiência do usuário</a:t>
              </a:r>
              <a:endPara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20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BD4786-E1EF-367D-E3D8-97A7730C10D1}"/>
                </a:ext>
              </a:extLst>
            </p:cNvPr>
            <p:cNvSpPr txBox="1"/>
            <p:nvPr/>
          </p:nvSpPr>
          <p:spPr>
            <a:xfrm>
              <a:off x="5418557" y="17885000"/>
              <a:ext cx="8382866" cy="3907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A Definição de púplico alvo</a:t>
              </a:r>
              <a:r>
                <a:rPr lang="pt-PT" sz="54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...</a:t>
              </a: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5400" b="1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651510" indent="-1714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 Público alvo principal</a:t>
              </a:r>
            </a:p>
            <a:p>
              <a:pPr marL="651510" indent="-1714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 Público alvo secundário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DE6EC59-60FD-EE6A-D7DD-4956557ED488}"/>
                </a:ext>
              </a:extLst>
            </p:cNvPr>
            <p:cNvSpPr txBox="1"/>
            <p:nvPr/>
          </p:nvSpPr>
          <p:spPr>
            <a:xfrm>
              <a:off x="5418557" y="26104307"/>
              <a:ext cx="8154266" cy="45003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Os Aplicativos</a:t>
              </a: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 já existentes</a:t>
              </a:r>
              <a:r>
                <a:rPr lang="pt-PT" sz="54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...</a:t>
              </a: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937260" indent="-45720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Amazon </a:t>
              </a:r>
            </a:p>
            <a:p>
              <a:pPr marL="937260" indent="-45720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Chegg</a:t>
              </a:r>
            </a:p>
            <a:p>
              <a:pPr marL="937260" indent="-45720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e-Bay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Books On Shelf">
                <a:extLst>
                  <a:ext uri="{FF2B5EF4-FFF2-40B4-BE49-F238E27FC236}">
                    <a16:creationId xmlns:a16="http://schemas.microsoft.com/office/drawing/2014/main" id="{D70F805E-5651-5F80-3D6C-FCF77BA6E2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3903022"/>
                  </p:ext>
                </p:extLst>
              </p:nvPr>
            </p:nvGraphicFramePr>
            <p:xfrm>
              <a:off x="1324399" y="2582631"/>
              <a:ext cx="3476461" cy="190363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76461" cy="1903638"/>
                    </a:xfrm>
                    <a:prstGeom prst="rect">
                      <a:avLst/>
                    </a:prstGeom>
                  </am3d:spPr>
                  <am3d:camera>
                    <am3d:pos x="0" y="0" z="546583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614" d="1000000"/>
                    <am3d:preTrans dx="0" dy="-9187968" dz="-5362381"/>
                    <am3d:scale>
                      <am3d:sx n="1000000" d="1000000"/>
                      <am3d:sy n="1000000" d="1000000"/>
                      <am3d:sz n="1000000" d="1000000"/>
                    </am3d:scale>
                    <am3d:rot ax="5" ay="2571706" az="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59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Books On Shelf">
                <a:extLst>
                  <a:ext uri="{FF2B5EF4-FFF2-40B4-BE49-F238E27FC236}">
                    <a16:creationId xmlns:a16="http://schemas.microsoft.com/office/drawing/2014/main" id="{D70F805E-5651-5F80-3D6C-FCF77BA6E2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4399" y="2582631"/>
                <a:ext cx="3476461" cy="1903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 descr="Practice Target">
                <a:extLst>
                  <a:ext uri="{FF2B5EF4-FFF2-40B4-BE49-F238E27FC236}">
                    <a16:creationId xmlns:a16="http://schemas.microsoft.com/office/drawing/2014/main" id="{43EB21BB-CAB0-025E-4879-E821A42FDF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431949"/>
                  </p:ext>
                </p:extLst>
              </p:nvPr>
            </p:nvGraphicFramePr>
            <p:xfrm>
              <a:off x="12848997" y="1191571"/>
              <a:ext cx="1387864" cy="302978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87864" cy="3029784"/>
                    </a:xfrm>
                    <a:prstGeom prst="rect">
                      <a:avLst/>
                    </a:prstGeom>
                  </am3d:spPr>
                  <am3d:camera>
                    <am3d:pos x="0" y="0" z="606958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7864" d="1000000"/>
                    <am3d:preTrans dx="1061470" dy="-17675242" dz="488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91232" ay="-152349" az="1078180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5853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 descr="Practice Target">
                <a:extLst>
                  <a:ext uri="{FF2B5EF4-FFF2-40B4-BE49-F238E27FC236}">
                    <a16:creationId xmlns:a16="http://schemas.microsoft.com/office/drawing/2014/main" id="{43EB21BB-CAB0-025E-4879-E821A42FDF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48997" y="1191571"/>
                <a:ext cx="1387864" cy="3029784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9C9115D1-BE25-6C91-D9D4-F79EC8011ED8}"/>
              </a:ext>
            </a:extLst>
          </p:cNvPr>
          <p:cNvGrpSpPr/>
          <p:nvPr/>
        </p:nvGrpSpPr>
        <p:grpSpPr>
          <a:xfrm>
            <a:off x="-10311741" y="129148"/>
            <a:ext cx="34254861" cy="547068"/>
            <a:chOff x="-27220768" y="361493"/>
            <a:chExt cx="34254861" cy="54706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FFE64A-3509-353F-904C-F759707D0106}"/>
                </a:ext>
              </a:extLst>
            </p:cNvPr>
            <p:cNvGrpSpPr/>
            <p:nvPr/>
          </p:nvGrpSpPr>
          <p:grpSpPr>
            <a:xfrm>
              <a:off x="-27220768" y="439633"/>
              <a:ext cx="1177391" cy="373148"/>
              <a:chOff x="4185023" y="5732230"/>
              <a:chExt cx="2938497" cy="923145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AB37E46-4614-4E4A-9AB9-7518F6DEBD96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359DE26-B3A6-1BE2-CDD3-1AD62CC00B98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E4E62D0-0AF6-771E-129D-FC8698164B3C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83EFBF5-ECD7-FF93-8F28-2792BF8E9059}"/>
                </a:ext>
              </a:extLst>
            </p:cNvPr>
            <p:cNvGrpSpPr/>
            <p:nvPr/>
          </p:nvGrpSpPr>
          <p:grpSpPr>
            <a:xfrm>
              <a:off x="-19461837" y="361493"/>
              <a:ext cx="1177391" cy="373148"/>
              <a:chOff x="4185023" y="5732230"/>
              <a:chExt cx="2938497" cy="923145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40C6D5D-065B-65AE-F026-BC36F88F4ED2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C0A1E2B-0C69-EFA6-D06E-121850AC18AC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F29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3CE9EB04-073A-ACC6-E6EB-65669569DFA2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63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266D9AF-6D77-0EFF-6C17-3E215D780341}"/>
                </a:ext>
              </a:extLst>
            </p:cNvPr>
            <p:cNvGrpSpPr/>
            <p:nvPr/>
          </p:nvGrpSpPr>
          <p:grpSpPr>
            <a:xfrm>
              <a:off x="-11844390" y="436098"/>
              <a:ext cx="1177391" cy="373148"/>
              <a:chOff x="4185023" y="5732230"/>
              <a:chExt cx="2938497" cy="923145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B2F5577-DD58-0998-4B68-036FA8CD1B01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F263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D368840-7CD6-88F2-6A75-5437EDCF2D74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4D6F46C-E01B-894A-4A0F-07C7BD355745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7EE6C73-B9D9-9374-3C42-C340A1E14C7E}"/>
                </a:ext>
              </a:extLst>
            </p:cNvPr>
            <p:cNvGrpSpPr/>
            <p:nvPr/>
          </p:nvGrpSpPr>
          <p:grpSpPr>
            <a:xfrm>
              <a:off x="-3452554" y="443168"/>
              <a:ext cx="1177391" cy="373148"/>
              <a:chOff x="4185023" y="5732230"/>
              <a:chExt cx="2938497" cy="923145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F80FFEB-20FD-3109-BB84-7C0BA6951AFD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9C24087-1D28-81D1-B939-EC4E53ADEEDD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A977425-A976-5868-4C49-FFD38DDCA69D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9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2E677EE-7851-BDF6-BD18-B23CA5B526EE}"/>
                </a:ext>
              </a:extLst>
            </p:cNvPr>
            <p:cNvGrpSpPr/>
            <p:nvPr/>
          </p:nvGrpSpPr>
          <p:grpSpPr>
            <a:xfrm>
              <a:off x="5856702" y="535413"/>
              <a:ext cx="1177391" cy="373148"/>
              <a:chOff x="4185023" y="5732230"/>
              <a:chExt cx="2938497" cy="923145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A52B76CC-5F21-87A6-D087-133332436FCB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9EC06FD-2080-FFD6-E7C7-B3B1EB9B1188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635CC9-E199-7F17-5EC9-2338A06DD6EE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</p:grpSp>
      <p:pic>
        <p:nvPicPr>
          <p:cNvPr id="4" name="Picture 3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D68A6352-30CF-D08C-4A37-A812879E84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15749" y="5280953"/>
            <a:ext cx="2192952" cy="1514079"/>
          </a:xfrm>
          <a:prstGeom prst="rect">
            <a:avLst/>
          </a:prstGeom>
        </p:spPr>
      </p:pic>
      <p:pic>
        <p:nvPicPr>
          <p:cNvPr id="5" name="Picture 4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C86CE5AB-2B44-71FB-4459-4521FD269D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09408" y="5280952"/>
            <a:ext cx="2192952" cy="1514079"/>
          </a:xfrm>
          <a:prstGeom prst="rect">
            <a:avLst/>
          </a:prstGeom>
        </p:spPr>
      </p:pic>
      <p:pic>
        <p:nvPicPr>
          <p:cNvPr id="6" name="Picture 5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478BA381-161B-B103-CFAD-84F0190EFC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60" y="5292660"/>
            <a:ext cx="2192952" cy="1514079"/>
          </a:xfrm>
          <a:prstGeom prst="rect">
            <a:avLst/>
          </a:prstGeom>
        </p:spPr>
      </p:pic>
      <p:pic>
        <p:nvPicPr>
          <p:cNvPr id="20" name="Picture 19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11A01975-D4DE-F271-7573-65D26E1B47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820" y="5278499"/>
            <a:ext cx="2192952" cy="1514079"/>
          </a:xfrm>
          <a:prstGeom prst="rect">
            <a:avLst/>
          </a:prstGeom>
        </p:spPr>
      </p:pic>
      <p:pic>
        <p:nvPicPr>
          <p:cNvPr id="21" name="Picture 20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4167AE2C-8309-06BA-AE6F-F06D242D9B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627" y="5260803"/>
            <a:ext cx="2192952" cy="1514079"/>
          </a:xfrm>
          <a:prstGeom prst="rect">
            <a:avLst/>
          </a:prstGeom>
        </p:spPr>
      </p:pic>
      <p:pic>
        <p:nvPicPr>
          <p:cNvPr id="30" name="Picture 29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EA61B1FB-2EE9-1EDE-54B2-C0D777DC47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6247" y="5333193"/>
            <a:ext cx="2192952" cy="151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9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3DB925-609B-7258-AE5C-C3C5FF5A3A95}"/>
              </a:ext>
            </a:extLst>
          </p:cNvPr>
          <p:cNvSpPr/>
          <p:nvPr/>
        </p:nvSpPr>
        <p:spPr>
          <a:xfrm>
            <a:off x="706056" y="-63660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A47548-DF2C-B769-FE7F-65D42AC117C5}"/>
              </a:ext>
            </a:extLst>
          </p:cNvPr>
          <p:cNvSpPr/>
          <p:nvPr/>
        </p:nvSpPr>
        <p:spPr>
          <a:xfrm>
            <a:off x="1221547" y="-63660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1155B4-3C74-5CF2-9700-0BCA2AB396C5}"/>
              </a:ext>
            </a:extLst>
          </p:cNvPr>
          <p:cNvSpPr/>
          <p:nvPr/>
        </p:nvSpPr>
        <p:spPr>
          <a:xfrm>
            <a:off x="1737038" y="-63660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B468C-5C4D-C11A-7930-248C77464267}"/>
              </a:ext>
            </a:extLst>
          </p:cNvPr>
          <p:cNvSpPr/>
          <p:nvPr/>
        </p:nvSpPr>
        <p:spPr>
          <a:xfrm>
            <a:off x="2252529" y="-61924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54BEA1-A3A3-07B0-EAA0-433355897B47}"/>
              </a:ext>
            </a:extLst>
          </p:cNvPr>
          <p:cNvSpPr/>
          <p:nvPr/>
        </p:nvSpPr>
        <p:spPr>
          <a:xfrm>
            <a:off x="2768020" y="-61924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829F33E4-2AF0-F35F-07D6-2224D74F9422}"/>
              </a:ext>
            </a:extLst>
          </p:cNvPr>
          <p:cNvSpPr/>
          <p:nvPr/>
        </p:nvSpPr>
        <p:spPr>
          <a:xfrm rot="1808146">
            <a:off x="-1893991" y="-13799"/>
            <a:ext cx="6231075" cy="7277482"/>
          </a:xfrm>
          <a:custGeom>
            <a:avLst/>
            <a:gdLst>
              <a:gd name="connsiteX0" fmla="*/ 0 w 2032000"/>
              <a:gd name="connsiteY0" fmla="*/ 3393440 h 6786880"/>
              <a:gd name="connsiteX1" fmla="*/ 1016000 w 2032000"/>
              <a:gd name="connsiteY1" fmla="*/ 0 h 6786880"/>
              <a:gd name="connsiteX2" fmla="*/ 2032000 w 2032000"/>
              <a:gd name="connsiteY2" fmla="*/ 3393440 h 6786880"/>
              <a:gd name="connsiteX3" fmla="*/ 1016000 w 2032000"/>
              <a:gd name="connsiteY3" fmla="*/ 6786880 h 6786880"/>
              <a:gd name="connsiteX4" fmla="*/ 0 w 2032000"/>
              <a:gd name="connsiteY4" fmla="*/ 3393440 h 6786880"/>
              <a:gd name="connsiteX0" fmla="*/ 0 w 2418080"/>
              <a:gd name="connsiteY0" fmla="*/ 3615012 h 7049365"/>
              <a:gd name="connsiteX1" fmla="*/ 1016000 w 2418080"/>
              <a:gd name="connsiteY1" fmla="*/ 221572 h 7049365"/>
              <a:gd name="connsiteX2" fmla="*/ 2418080 w 2418080"/>
              <a:gd name="connsiteY2" fmla="*/ 1562692 h 7049365"/>
              <a:gd name="connsiteX3" fmla="*/ 1016000 w 2418080"/>
              <a:gd name="connsiteY3" fmla="*/ 7008452 h 7049365"/>
              <a:gd name="connsiteX4" fmla="*/ 0 w 2418080"/>
              <a:gd name="connsiteY4" fmla="*/ 3615012 h 7049365"/>
              <a:gd name="connsiteX0" fmla="*/ 127226 w 4204035"/>
              <a:gd name="connsiteY0" fmla="*/ 3615012 h 7805695"/>
              <a:gd name="connsiteX1" fmla="*/ 1143226 w 4204035"/>
              <a:gd name="connsiteY1" fmla="*/ 221572 h 7805695"/>
              <a:gd name="connsiteX2" fmla="*/ 2545306 w 4204035"/>
              <a:gd name="connsiteY2" fmla="*/ 1562692 h 7805695"/>
              <a:gd name="connsiteX3" fmla="*/ 4150586 w 4204035"/>
              <a:gd name="connsiteY3" fmla="*/ 7780612 h 7805695"/>
              <a:gd name="connsiteX4" fmla="*/ 127226 w 4204035"/>
              <a:gd name="connsiteY4" fmla="*/ 3615012 h 7805695"/>
              <a:gd name="connsiteX0" fmla="*/ 2680786 w 3141794"/>
              <a:gd name="connsiteY0" fmla="*/ 3069471 h 7755950"/>
              <a:gd name="connsiteX1" fmla="*/ 18866 w 3141794"/>
              <a:gd name="connsiteY1" fmla="*/ 184031 h 7755950"/>
              <a:gd name="connsiteX2" fmla="*/ 1420946 w 3141794"/>
              <a:gd name="connsiteY2" fmla="*/ 1525151 h 7755950"/>
              <a:gd name="connsiteX3" fmla="*/ 3026226 w 3141794"/>
              <a:gd name="connsiteY3" fmla="*/ 7743071 h 7755950"/>
              <a:gd name="connsiteX4" fmla="*/ 2680786 w 3141794"/>
              <a:gd name="connsiteY4" fmla="*/ 3069471 h 7755950"/>
              <a:gd name="connsiteX0" fmla="*/ 130164 w 4164810"/>
              <a:gd name="connsiteY0" fmla="*/ 4968016 h 7961051"/>
              <a:gd name="connsiteX1" fmla="*/ 1105524 w 4164810"/>
              <a:gd name="connsiteY1" fmla="*/ 314736 h 7961051"/>
              <a:gd name="connsiteX2" fmla="*/ 2507604 w 4164810"/>
              <a:gd name="connsiteY2" fmla="*/ 1655856 h 7961051"/>
              <a:gd name="connsiteX3" fmla="*/ 4112884 w 4164810"/>
              <a:gd name="connsiteY3" fmla="*/ 7873776 h 7961051"/>
              <a:gd name="connsiteX4" fmla="*/ 130164 w 4164810"/>
              <a:gd name="connsiteY4" fmla="*/ 4968016 h 7961051"/>
              <a:gd name="connsiteX0" fmla="*/ 130164 w 4227939"/>
              <a:gd name="connsiteY0" fmla="*/ 4792265 h 7702813"/>
              <a:gd name="connsiteX1" fmla="*/ 1105524 w 4227939"/>
              <a:gd name="connsiteY1" fmla="*/ 138985 h 7702813"/>
              <a:gd name="connsiteX2" fmla="*/ 2507604 w 4227939"/>
              <a:gd name="connsiteY2" fmla="*/ 1480105 h 7702813"/>
              <a:gd name="connsiteX3" fmla="*/ 3096883 w 4227939"/>
              <a:gd name="connsiteY3" fmla="*/ 4142025 h 7702813"/>
              <a:gd name="connsiteX4" fmla="*/ 4112884 w 4227939"/>
              <a:gd name="connsiteY4" fmla="*/ 7698025 h 7702813"/>
              <a:gd name="connsiteX5" fmla="*/ 130164 w 4227939"/>
              <a:gd name="connsiteY5" fmla="*/ 4792265 h 7702813"/>
              <a:gd name="connsiteX0" fmla="*/ 130164 w 4145318"/>
              <a:gd name="connsiteY0" fmla="*/ 4792265 h 7703697"/>
              <a:gd name="connsiteX1" fmla="*/ 1105524 w 4145318"/>
              <a:gd name="connsiteY1" fmla="*/ 138985 h 7703697"/>
              <a:gd name="connsiteX2" fmla="*/ 2507604 w 4145318"/>
              <a:gd name="connsiteY2" fmla="*/ 1480105 h 7703697"/>
              <a:gd name="connsiteX3" fmla="*/ 2040243 w 4145318"/>
              <a:gd name="connsiteY3" fmla="*/ 4081065 h 7703697"/>
              <a:gd name="connsiteX4" fmla="*/ 4112884 w 4145318"/>
              <a:gd name="connsiteY4" fmla="*/ 7698025 h 7703697"/>
              <a:gd name="connsiteX5" fmla="*/ 130164 w 4145318"/>
              <a:gd name="connsiteY5" fmla="*/ 4792265 h 7703697"/>
              <a:gd name="connsiteX0" fmla="*/ 130164 w 4239022"/>
              <a:gd name="connsiteY0" fmla="*/ 4792265 h 7716894"/>
              <a:gd name="connsiteX1" fmla="*/ 1105524 w 4239022"/>
              <a:gd name="connsiteY1" fmla="*/ 138985 h 7716894"/>
              <a:gd name="connsiteX2" fmla="*/ 2507604 w 4239022"/>
              <a:gd name="connsiteY2" fmla="*/ 1480105 h 7716894"/>
              <a:gd name="connsiteX3" fmla="*/ 2040243 w 4239022"/>
              <a:gd name="connsiteY3" fmla="*/ 4081065 h 7716894"/>
              <a:gd name="connsiteX4" fmla="*/ 3137523 w 4239022"/>
              <a:gd name="connsiteY4" fmla="*/ 5950505 h 7716894"/>
              <a:gd name="connsiteX5" fmla="*/ 4112884 w 4239022"/>
              <a:gd name="connsiteY5" fmla="*/ 7698025 h 7716894"/>
              <a:gd name="connsiteX6" fmla="*/ 130164 w 4239022"/>
              <a:gd name="connsiteY6" fmla="*/ 4792265 h 7716894"/>
              <a:gd name="connsiteX0" fmla="*/ 130164 w 4432512"/>
              <a:gd name="connsiteY0" fmla="*/ 4792265 h 7701579"/>
              <a:gd name="connsiteX1" fmla="*/ 1105524 w 4432512"/>
              <a:gd name="connsiteY1" fmla="*/ 138985 h 7701579"/>
              <a:gd name="connsiteX2" fmla="*/ 2507604 w 4432512"/>
              <a:gd name="connsiteY2" fmla="*/ 1480105 h 7701579"/>
              <a:gd name="connsiteX3" fmla="*/ 2040243 w 4432512"/>
              <a:gd name="connsiteY3" fmla="*/ 4081065 h 7701579"/>
              <a:gd name="connsiteX4" fmla="*/ 3950323 w 4432512"/>
              <a:gd name="connsiteY4" fmla="*/ 5361225 h 7701579"/>
              <a:gd name="connsiteX5" fmla="*/ 4112884 w 4432512"/>
              <a:gd name="connsiteY5" fmla="*/ 7698025 h 7701579"/>
              <a:gd name="connsiteX6" fmla="*/ 130164 w 4432512"/>
              <a:gd name="connsiteY6" fmla="*/ 4792265 h 7701579"/>
              <a:gd name="connsiteX0" fmla="*/ 238352 w 4540700"/>
              <a:gd name="connsiteY0" fmla="*/ 4654710 h 7564024"/>
              <a:gd name="connsiteX1" fmla="*/ 534862 w 4540700"/>
              <a:gd name="connsiteY1" fmla="*/ 1568268 h 7564024"/>
              <a:gd name="connsiteX2" fmla="*/ 1213712 w 4540700"/>
              <a:gd name="connsiteY2" fmla="*/ 1430 h 7564024"/>
              <a:gd name="connsiteX3" fmla="*/ 2615792 w 4540700"/>
              <a:gd name="connsiteY3" fmla="*/ 1342550 h 7564024"/>
              <a:gd name="connsiteX4" fmla="*/ 2148431 w 4540700"/>
              <a:gd name="connsiteY4" fmla="*/ 3943510 h 7564024"/>
              <a:gd name="connsiteX5" fmla="*/ 4058511 w 4540700"/>
              <a:gd name="connsiteY5" fmla="*/ 5223670 h 7564024"/>
              <a:gd name="connsiteX6" fmla="*/ 4221072 w 4540700"/>
              <a:gd name="connsiteY6" fmla="*/ 7560470 h 7564024"/>
              <a:gd name="connsiteX7" fmla="*/ 238352 w 4540700"/>
              <a:gd name="connsiteY7" fmla="*/ 4654710 h 7564024"/>
              <a:gd name="connsiteX0" fmla="*/ 1928727 w 6231075"/>
              <a:gd name="connsiteY0" fmla="*/ 4658016 h 7567330"/>
              <a:gd name="connsiteX1" fmla="*/ 16182 w 6231075"/>
              <a:gd name="connsiteY1" fmla="*/ 1773157 h 7567330"/>
              <a:gd name="connsiteX2" fmla="*/ 2904087 w 6231075"/>
              <a:gd name="connsiteY2" fmla="*/ 4736 h 7567330"/>
              <a:gd name="connsiteX3" fmla="*/ 4306167 w 6231075"/>
              <a:gd name="connsiteY3" fmla="*/ 1345856 h 7567330"/>
              <a:gd name="connsiteX4" fmla="*/ 3838806 w 6231075"/>
              <a:gd name="connsiteY4" fmla="*/ 3946816 h 7567330"/>
              <a:gd name="connsiteX5" fmla="*/ 5748886 w 6231075"/>
              <a:gd name="connsiteY5" fmla="*/ 5226976 h 7567330"/>
              <a:gd name="connsiteX6" fmla="*/ 5911447 w 6231075"/>
              <a:gd name="connsiteY6" fmla="*/ 7563776 h 7567330"/>
              <a:gd name="connsiteX7" fmla="*/ 1928727 w 6231075"/>
              <a:gd name="connsiteY7" fmla="*/ 4658016 h 7567330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098472 w 6231075"/>
              <a:gd name="connsiteY4" fmla="*/ 2792190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5963711 w 6231075"/>
              <a:gd name="connsiteY5" fmla="*/ 4239566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280541 h 7189855"/>
              <a:gd name="connsiteX1" fmla="*/ 16182 w 6231075"/>
              <a:gd name="connsiteY1" fmla="*/ 1395682 h 7189855"/>
              <a:gd name="connsiteX2" fmla="*/ 3465751 w 6231075"/>
              <a:gd name="connsiteY2" fmla="*/ 6079 h 7189855"/>
              <a:gd name="connsiteX3" fmla="*/ 4306167 w 6231075"/>
              <a:gd name="connsiteY3" fmla="*/ 968381 h 7189855"/>
              <a:gd name="connsiteX4" fmla="*/ 4737475 w 6231075"/>
              <a:gd name="connsiteY4" fmla="*/ 2375776 h 7189855"/>
              <a:gd name="connsiteX5" fmla="*/ 5963711 w 6231075"/>
              <a:gd name="connsiteY5" fmla="*/ 3863026 h 7189855"/>
              <a:gd name="connsiteX6" fmla="*/ 5748886 w 6231075"/>
              <a:gd name="connsiteY6" fmla="*/ 4849501 h 7189855"/>
              <a:gd name="connsiteX7" fmla="*/ 5911447 w 6231075"/>
              <a:gd name="connsiteY7" fmla="*/ 7186301 h 7189855"/>
              <a:gd name="connsiteX8" fmla="*/ 1928727 w 6231075"/>
              <a:gd name="connsiteY8" fmla="*/ 4280541 h 7189855"/>
              <a:gd name="connsiteX0" fmla="*/ 1928727 w 6231075"/>
              <a:gd name="connsiteY0" fmla="*/ 4309598 h 7218912"/>
              <a:gd name="connsiteX1" fmla="*/ 16182 w 6231075"/>
              <a:gd name="connsiteY1" fmla="*/ 1424739 h 7218912"/>
              <a:gd name="connsiteX2" fmla="*/ 1971427 w 6231075"/>
              <a:gd name="connsiteY2" fmla="*/ 326007 h 7218912"/>
              <a:gd name="connsiteX3" fmla="*/ 3465751 w 6231075"/>
              <a:gd name="connsiteY3" fmla="*/ 35136 h 7218912"/>
              <a:gd name="connsiteX4" fmla="*/ 4306167 w 6231075"/>
              <a:gd name="connsiteY4" fmla="*/ 997438 h 7218912"/>
              <a:gd name="connsiteX5" fmla="*/ 4737475 w 6231075"/>
              <a:gd name="connsiteY5" fmla="*/ 2404833 h 7218912"/>
              <a:gd name="connsiteX6" fmla="*/ 5963711 w 6231075"/>
              <a:gd name="connsiteY6" fmla="*/ 3892083 h 7218912"/>
              <a:gd name="connsiteX7" fmla="*/ 5748886 w 6231075"/>
              <a:gd name="connsiteY7" fmla="*/ 4878558 h 7218912"/>
              <a:gd name="connsiteX8" fmla="*/ 5911447 w 6231075"/>
              <a:gd name="connsiteY8" fmla="*/ 7215358 h 7218912"/>
              <a:gd name="connsiteX9" fmla="*/ 1928727 w 6231075"/>
              <a:gd name="connsiteY9" fmla="*/ 4309598 h 7218912"/>
              <a:gd name="connsiteX0" fmla="*/ 1928727 w 6231075"/>
              <a:gd name="connsiteY0" fmla="*/ 4368168 h 7277482"/>
              <a:gd name="connsiteX1" fmla="*/ 16182 w 6231075"/>
              <a:gd name="connsiteY1" fmla="*/ 1483309 h 7277482"/>
              <a:gd name="connsiteX2" fmla="*/ 1839523 w 6231075"/>
              <a:gd name="connsiteY2" fmla="*/ 194152 h 7277482"/>
              <a:gd name="connsiteX3" fmla="*/ 3465751 w 6231075"/>
              <a:gd name="connsiteY3" fmla="*/ 93706 h 7277482"/>
              <a:gd name="connsiteX4" fmla="*/ 4306167 w 6231075"/>
              <a:gd name="connsiteY4" fmla="*/ 1056008 h 7277482"/>
              <a:gd name="connsiteX5" fmla="*/ 4737475 w 6231075"/>
              <a:gd name="connsiteY5" fmla="*/ 2463403 h 7277482"/>
              <a:gd name="connsiteX6" fmla="*/ 5963711 w 6231075"/>
              <a:gd name="connsiteY6" fmla="*/ 3950653 h 7277482"/>
              <a:gd name="connsiteX7" fmla="*/ 5748886 w 6231075"/>
              <a:gd name="connsiteY7" fmla="*/ 4937128 h 7277482"/>
              <a:gd name="connsiteX8" fmla="*/ 5911447 w 6231075"/>
              <a:gd name="connsiteY8" fmla="*/ 7273928 h 7277482"/>
              <a:gd name="connsiteX9" fmla="*/ 1928727 w 6231075"/>
              <a:gd name="connsiteY9" fmla="*/ 4368168 h 72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1075" h="7277482">
                <a:moveTo>
                  <a:pt x="1928727" y="4368168"/>
                </a:moveTo>
                <a:cubicBezTo>
                  <a:pt x="946183" y="3403065"/>
                  <a:pt x="-146378" y="2258856"/>
                  <a:pt x="16182" y="1483309"/>
                </a:cubicBezTo>
                <a:cubicBezTo>
                  <a:pt x="23299" y="819377"/>
                  <a:pt x="1264595" y="425753"/>
                  <a:pt x="1839523" y="194152"/>
                </a:cubicBezTo>
                <a:cubicBezTo>
                  <a:pt x="2414451" y="-37448"/>
                  <a:pt x="3054644" y="-49937"/>
                  <a:pt x="3465751" y="93706"/>
                </a:cubicBezTo>
                <a:cubicBezTo>
                  <a:pt x="3876858" y="237349"/>
                  <a:pt x="4107103" y="591276"/>
                  <a:pt x="4306167" y="1056008"/>
                </a:cubicBezTo>
                <a:cubicBezTo>
                  <a:pt x="4505231" y="1520740"/>
                  <a:pt x="4815368" y="2029910"/>
                  <a:pt x="4737475" y="2463403"/>
                </a:cubicBezTo>
                <a:cubicBezTo>
                  <a:pt x="4659582" y="2896896"/>
                  <a:pt x="5688642" y="3545011"/>
                  <a:pt x="5963711" y="3950653"/>
                </a:cubicBezTo>
                <a:cubicBezTo>
                  <a:pt x="6238780" y="4356295"/>
                  <a:pt x="5403446" y="4334301"/>
                  <a:pt x="5748886" y="4937128"/>
                </a:cubicBezTo>
                <a:cubicBezTo>
                  <a:pt x="6094326" y="5539955"/>
                  <a:pt x="6548140" y="7368755"/>
                  <a:pt x="5911447" y="7273928"/>
                </a:cubicBezTo>
                <a:cubicBezTo>
                  <a:pt x="5274754" y="7179101"/>
                  <a:pt x="2911271" y="5333271"/>
                  <a:pt x="1928727" y="4368168"/>
                </a:cubicBezTo>
                <a:close/>
              </a:path>
            </a:pathLst>
          </a:cu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B147FE-ABB6-7AFD-3FFB-ACE57ACA4831}"/>
              </a:ext>
            </a:extLst>
          </p:cNvPr>
          <p:cNvSpPr/>
          <p:nvPr/>
        </p:nvSpPr>
        <p:spPr>
          <a:xfrm>
            <a:off x="1241442" y="1502526"/>
            <a:ext cx="4002280" cy="3852947"/>
          </a:xfrm>
          <a:prstGeom prst="ellipse">
            <a:avLst/>
          </a:pr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E3BFF9-A8A3-10F7-EF54-DEB841ED6403}"/>
              </a:ext>
            </a:extLst>
          </p:cNvPr>
          <p:cNvSpPr/>
          <p:nvPr/>
        </p:nvSpPr>
        <p:spPr>
          <a:xfrm>
            <a:off x="22279" y="6784897"/>
            <a:ext cx="12192000" cy="97971"/>
          </a:xfrm>
          <a:prstGeom prst="rect">
            <a:avLst/>
          </a:pr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B4DFF7-DE0B-4BDB-F2A7-F44EBC3AAF95}"/>
              </a:ext>
            </a:extLst>
          </p:cNvPr>
          <p:cNvSpPr/>
          <p:nvPr/>
        </p:nvSpPr>
        <p:spPr>
          <a:xfrm>
            <a:off x="706056" y="-63660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546BD7-FF0D-9730-2495-00534982D2A9}"/>
              </a:ext>
            </a:extLst>
          </p:cNvPr>
          <p:cNvSpPr/>
          <p:nvPr/>
        </p:nvSpPr>
        <p:spPr>
          <a:xfrm>
            <a:off x="1221547" y="-63660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C46760-1927-00B1-DBDB-FC4FC5596E15}"/>
              </a:ext>
            </a:extLst>
          </p:cNvPr>
          <p:cNvSpPr/>
          <p:nvPr/>
        </p:nvSpPr>
        <p:spPr>
          <a:xfrm>
            <a:off x="1737038" y="-63660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927AE-9BF3-B39E-3CFF-14C37B5B7FFF}"/>
              </a:ext>
            </a:extLst>
          </p:cNvPr>
          <p:cNvSpPr/>
          <p:nvPr/>
        </p:nvSpPr>
        <p:spPr>
          <a:xfrm>
            <a:off x="2252529" y="-61924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722836-2F65-E884-8EC1-8EF3FF0FD8CA}"/>
              </a:ext>
            </a:extLst>
          </p:cNvPr>
          <p:cNvSpPr/>
          <p:nvPr/>
        </p:nvSpPr>
        <p:spPr>
          <a:xfrm>
            <a:off x="2768020" y="-61924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Books On Shelf">
                <a:extLst>
                  <a:ext uri="{FF2B5EF4-FFF2-40B4-BE49-F238E27FC236}">
                    <a16:creationId xmlns:a16="http://schemas.microsoft.com/office/drawing/2014/main" id="{3212F08D-C031-C39F-C8D9-BDD903DC16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2232481"/>
                  </p:ext>
                </p:extLst>
              </p:nvPr>
            </p:nvGraphicFramePr>
            <p:xfrm>
              <a:off x="-3252306" y="1820425"/>
              <a:ext cx="3198108" cy="32171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98108" cy="3217144"/>
                    </a:xfrm>
                    <a:prstGeom prst="rect">
                      <a:avLst/>
                    </a:prstGeom>
                  </am3d:spPr>
                  <am3d:camera>
                    <am3d:pos x="0" y="0" z="546583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614" d="1000000"/>
                    <am3d:preTrans dx="0" dy="-9187968" dz="-5362381"/>
                    <am3d:scale>
                      <am3d:sx n="1000000" d="1000000"/>
                      <am3d:sy n="1000000" d="1000000"/>
                      <am3d:sz n="1000000" d="1000000"/>
                    </am3d:scale>
                    <am3d:rot ax="2855705" ay="2211884" az="199803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595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Books On Shelf">
                <a:extLst>
                  <a:ext uri="{FF2B5EF4-FFF2-40B4-BE49-F238E27FC236}">
                    <a16:creationId xmlns:a16="http://schemas.microsoft.com/office/drawing/2014/main" id="{3212F08D-C031-C39F-C8D9-BDD903DC16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252306" y="1820425"/>
                <a:ext cx="3198108" cy="3217144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7D0B39C-7B93-6667-F4BB-1EBD9B8CB745}"/>
              </a:ext>
            </a:extLst>
          </p:cNvPr>
          <p:cNvGrpSpPr/>
          <p:nvPr/>
        </p:nvGrpSpPr>
        <p:grpSpPr>
          <a:xfrm>
            <a:off x="4613450" y="-23112967"/>
            <a:ext cx="8578373" cy="36516729"/>
            <a:chOff x="5223050" y="-5912087"/>
            <a:chExt cx="8578373" cy="365167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4A123A-A32F-BCA0-AF64-0B0F841F0EA4}"/>
                </a:ext>
              </a:extLst>
            </p:cNvPr>
            <p:cNvSpPr txBox="1"/>
            <p:nvPr/>
          </p:nvSpPr>
          <p:spPr>
            <a:xfrm>
              <a:off x="5223050" y="-5912087"/>
              <a:ext cx="6862275" cy="3520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  <a:spcAft>
                  <a:spcPts val="800"/>
                </a:spcAft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20F0502020204030204" pitchFamily="66" charset="0"/>
                </a:rPr>
                <a:t>A ideia...</a:t>
              </a:r>
            </a:p>
            <a:p>
              <a:pPr marL="480060">
                <a:lnSpc>
                  <a:spcPct val="107000"/>
                </a:lnSpc>
                <a:spcAft>
                  <a:spcPts val="800"/>
                </a:spcAft>
              </a:pPr>
              <a:endPara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480060">
                <a:lnSpc>
                  <a:spcPct val="107000"/>
                </a:lnSpc>
                <a:spcAft>
                  <a:spcPts val="800"/>
                </a:spcAft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Criar um aplicativo para Android, de compra e venda de livros acadêmicos usados</a:t>
              </a:r>
              <a:r>
                <a:rPr lang="pt-PT" sz="3600" kern="100" dirty="0"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.</a:t>
              </a:r>
              <a:endParaRPr lang="pt-PT" sz="2000" kern="1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02CA3B-04C9-BD45-6B13-CBB87C72127D}"/>
                </a:ext>
              </a:extLst>
            </p:cNvPr>
            <p:cNvSpPr txBox="1"/>
            <p:nvPr/>
          </p:nvSpPr>
          <p:spPr>
            <a:xfrm>
              <a:off x="5223050" y="388424"/>
              <a:ext cx="7247033" cy="60811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 Contexto...</a:t>
              </a:r>
            </a:p>
            <a:p>
              <a:pPr marL="480060">
                <a:lnSpc>
                  <a:spcPct val="107000"/>
                </a:lnSpc>
              </a:pPr>
              <a:endParaRPr lang="pt-PT" sz="3600" b="1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2400" b="1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 aumento de preço de livros acadêmicos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Ex-estudantes com livros parados sem utilização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Recuperar parte do investimento com a venda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Solução para ambos os lados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E0AE78-46EC-A3C4-CB02-C85BD61F036E}"/>
                </a:ext>
              </a:extLst>
            </p:cNvPr>
            <p:cNvSpPr txBox="1"/>
            <p:nvPr/>
          </p:nvSpPr>
          <p:spPr>
            <a:xfrm>
              <a:off x="5223050" y="9862882"/>
              <a:ext cx="7634595" cy="5704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Os Objetivos...</a:t>
              </a:r>
            </a:p>
            <a:p>
              <a:pPr marL="480060">
                <a:lnSpc>
                  <a:spcPct val="107000"/>
                </a:lnSpc>
              </a:pP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Aumentar a oportunidade educacional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Facilitar a reutilização de recursos acadêmicos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Melhorar a experiência do usuário</a:t>
              </a:r>
              <a:endPara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20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F7C20A-6C88-51E1-898B-00AA895F35C7}"/>
                </a:ext>
              </a:extLst>
            </p:cNvPr>
            <p:cNvSpPr txBox="1"/>
            <p:nvPr/>
          </p:nvSpPr>
          <p:spPr>
            <a:xfrm>
              <a:off x="5418557" y="17885000"/>
              <a:ext cx="8382866" cy="3907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A Definição de púplico alvo</a:t>
              </a:r>
              <a:r>
                <a:rPr lang="pt-PT" sz="54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...</a:t>
              </a: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5400" b="1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651510" indent="-1714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 Público alvo principal</a:t>
              </a:r>
            </a:p>
            <a:p>
              <a:pPr marL="651510" indent="-1714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 Público alvo secundário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B6A0A9-8C5A-08B2-DC42-0AD192E33D6D}"/>
                </a:ext>
              </a:extLst>
            </p:cNvPr>
            <p:cNvSpPr txBox="1"/>
            <p:nvPr/>
          </p:nvSpPr>
          <p:spPr>
            <a:xfrm>
              <a:off x="5418557" y="26104307"/>
              <a:ext cx="8154266" cy="45003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Os Aplicativos</a:t>
              </a: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 já existentes</a:t>
              </a:r>
              <a:r>
                <a:rPr lang="pt-PT" sz="54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...</a:t>
              </a: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937260" indent="-45720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Amazon </a:t>
              </a:r>
            </a:p>
            <a:p>
              <a:pPr marL="937260" indent="-45720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Chegg</a:t>
              </a:r>
            </a:p>
            <a:p>
              <a:pPr marL="937260" indent="-45720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e-Bay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Practice Target">
                <a:extLst>
                  <a:ext uri="{FF2B5EF4-FFF2-40B4-BE49-F238E27FC236}">
                    <a16:creationId xmlns:a16="http://schemas.microsoft.com/office/drawing/2014/main" id="{A55D284C-FCA6-6E53-CB46-EE7803D942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2996621"/>
                  </p:ext>
                </p:extLst>
              </p:nvPr>
            </p:nvGraphicFramePr>
            <p:xfrm>
              <a:off x="1914035" y="1637256"/>
              <a:ext cx="2182531" cy="35834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82531" cy="3583481"/>
                    </a:xfrm>
                    <a:prstGeom prst="rect">
                      <a:avLst/>
                    </a:prstGeom>
                  </am3d:spPr>
                  <am3d:camera>
                    <am3d:pos x="0" y="0" z="606958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7864" d="1000000"/>
                    <am3d:preTrans dx="1061470" dy="-17675242" dz="4888"/>
                    <am3d:scale>
                      <am3d:sx n="1000000" d="1000000"/>
                      <am3d:sy n="1000000" d="1000000"/>
                      <am3d:sz n="1000000" d="1000000"/>
                    </am3d:scale>
                    <am3d:rot ax="162294" ay="2162974" az="9555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1438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Practice Target">
                <a:extLst>
                  <a:ext uri="{FF2B5EF4-FFF2-40B4-BE49-F238E27FC236}">
                    <a16:creationId xmlns:a16="http://schemas.microsoft.com/office/drawing/2014/main" id="{A55D284C-FCA6-6E53-CB46-EE7803D942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4035" y="1637256"/>
                <a:ext cx="2182531" cy="3583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Mobile phone">
                <a:extLst>
                  <a:ext uri="{FF2B5EF4-FFF2-40B4-BE49-F238E27FC236}">
                    <a16:creationId xmlns:a16="http://schemas.microsoft.com/office/drawing/2014/main" id="{5CCF46DA-6EC4-9660-80D4-AC624A8607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199179"/>
                  </p:ext>
                </p:extLst>
              </p:nvPr>
            </p:nvGraphicFramePr>
            <p:xfrm>
              <a:off x="13044878" y="1803235"/>
              <a:ext cx="1764815" cy="603567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64815" cy="6035673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6452485" ay="-2388653" az="697653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106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Mobile phone">
                <a:extLst>
                  <a:ext uri="{FF2B5EF4-FFF2-40B4-BE49-F238E27FC236}">
                    <a16:creationId xmlns:a16="http://schemas.microsoft.com/office/drawing/2014/main" id="{5CCF46DA-6EC4-9660-80D4-AC624A8607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44878" y="1803235"/>
                <a:ext cx="1764815" cy="6035673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DB33156A-9D28-042E-E1F4-BAF66F59FF90}"/>
              </a:ext>
            </a:extLst>
          </p:cNvPr>
          <p:cNvGrpSpPr/>
          <p:nvPr/>
        </p:nvGrpSpPr>
        <p:grpSpPr>
          <a:xfrm>
            <a:off x="-18780683" y="177839"/>
            <a:ext cx="34254861" cy="547068"/>
            <a:chOff x="-27220768" y="361493"/>
            <a:chExt cx="34254861" cy="54706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0E82B7A-AB1E-E529-93F2-1E5F61A7B342}"/>
                </a:ext>
              </a:extLst>
            </p:cNvPr>
            <p:cNvGrpSpPr/>
            <p:nvPr/>
          </p:nvGrpSpPr>
          <p:grpSpPr>
            <a:xfrm>
              <a:off x="-27220768" y="439633"/>
              <a:ext cx="1177391" cy="373148"/>
              <a:chOff x="4185023" y="5732230"/>
              <a:chExt cx="2938497" cy="923145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5F1229D-04FE-7945-7757-C14076914698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937BA44-B112-109C-26B5-1190F9102039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6115DE5-16C8-6215-0965-F022F6EA7B34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C052D53-724D-0954-43F2-77339B27DE6A}"/>
                </a:ext>
              </a:extLst>
            </p:cNvPr>
            <p:cNvGrpSpPr/>
            <p:nvPr/>
          </p:nvGrpSpPr>
          <p:grpSpPr>
            <a:xfrm>
              <a:off x="-19461837" y="361493"/>
              <a:ext cx="1177391" cy="373148"/>
              <a:chOff x="4185023" y="5732230"/>
              <a:chExt cx="2938497" cy="923145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703421D-6832-8B87-072D-20C3F5974D08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308D5C5-84A1-E7DE-1334-F25EDD451B6F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F29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4F15896-96A7-EF6E-C22E-EBA312A87DFB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63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EC2456E-ABB6-114C-3F4C-45569BAF1DCF}"/>
                </a:ext>
              </a:extLst>
            </p:cNvPr>
            <p:cNvGrpSpPr/>
            <p:nvPr/>
          </p:nvGrpSpPr>
          <p:grpSpPr>
            <a:xfrm>
              <a:off x="-11844390" y="436098"/>
              <a:ext cx="1177391" cy="373148"/>
              <a:chOff x="4185023" y="5732230"/>
              <a:chExt cx="2938497" cy="923145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7940C4B-8808-0EFD-E8ED-3084B8755EE8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F263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74A0866-F25B-EF9F-2B3A-B4E9670AAE65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6049478-BE0E-6794-9123-DA6C94D87A87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A4F85FD-A92A-B8A9-F6F0-5C757F403EFA}"/>
                </a:ext>
              </a:extLst>
            </p:cNvPr>
            <p:cNvGrpSpPr/>
            <p:nvPr/>
          </p:nvGrpSpPr>
          <p:grpSpPr>
            <a:xfrm>
              <a:off x="-3452554" y="443168"/>
              <a:ext cx="1177391" cy="373148"/>
              <a:chOff x="4185023" y="5732230"/>
              <a:chExt cx="2938497" cy="923145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0981DCE-E8E7-99BE-718E-330AACE25A01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5A43370-14D6-2170-FE02-B14B4BB4CEE3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0E59B51-331B-9CF1-08DB-DC9ED63CB507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9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8A310AF-6C57-4986-7968-370831F879A4}"/>
                </a:ext>
              </a:extLst>
            </p:cNvPr>
            <p:cNvGrpSpPr/>
            <p:nvPr/>
          </p:nvGrpSpPr>
          <p:grpSpPr>
            <a:xfrm>
              <a:off x="5856702" y="535413"/>
              <a:ext cx="1177391" cy="373148"/>
              <a:chOff x="4185023" y="5732230"/>
              <a:chExt cx="2938497" cy="923145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DC3600D-58E6-F959-2125-CCA8F583B3A6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9FFCDD0-8D50-BE86-CA13-25013315428D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2A8B5BB-977B-3801-FA81-BA87D3F57291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</p:grpSp>
      <p:pic>
        <p:nvPicPr>
          <p:cNvPr id="34" name="Picture 33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ABBDE1B6-EB51-AAD2-2B53-DFC48C1CE6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40881" y="5240887"/>
            <a:ext cx="2192952" cy="1514079"/>
          </a:xfrm>
          <a:prstGeom prst="rect">
            <a:avLst/>
          </a:prstGeom>
        </p:spPr>
      </p:pic>
      <p:pic>
        <p:nvPicPr>
          <p:cNvPr id="35" name="Picture 34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B9C2E717-5942-AC02-E3FC-CE33C9238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34540" y="5240886"/>
            <a:ext cx="2192952" cy="1514079"/>
          </a:xfrm>
          <a:prstGeom prst="rect">
            <a:avLst/>
          </a:prstGeom>
        </p:spPr>
      </p:pic>
      <p:pic>
        <p:nvPicPr>
          <p:cNvPr id="36" name="Picture 35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81F9B344-9C58-921B-779B-E4C66D26A0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09770" y="5252594"/>
            <a:ext cx="2192952" cy="1514079"/>
          </a:xfrm>
          <a:prstGeom prst="rect">
            <a:avLst/>
          </a:prstGeom>
        </p:spPr>
      </p:pic>
      <p:pic>
        <p:nvPicPr>
          <p:cNvPr id="37" name="Picture 36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94EC2AD8-D0D5-EBB9-1EB5-F9B24FF5B3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8" y="5275009"/>
            <a:ext cx="2192952" cy="1514079"/>
          </a:xfrm>
          <a:prstGeom prst="rect">
            <a:avLst/>
          </a:prstGeom>
        </p:spPr>
      </p:pic>
      <p:pic>
        <p:nvPicPr>
          <p:cNvPr id="38" name="Picture 37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299D32D3-43CE-D4F4-201A-894C5A8E09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495" y="5220737"/>
            <a:ext cx="2192952" cy="1514079"/>
          </a:xfrm>
          <a:prstGeom prst="rect">
            <a:avLst/>
          </a:prstGeom>
        </p:spPr>
      </p:pic>
      <p:pic>
        <p:nvPicPr>
          <p:cNvPr id="39" name="Picture 38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1C770267-F4CA-651B-F2D9-2951C01118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1115" y="5293127"/>
            <a:ext cx="2192952" cy="151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37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B4C4E8-EB47-17BA-CEBA-8D8F094CFFA4}"/>
              </a:ext>
            </a:extLst>
          </p:cNvPr>
          <p:cNvSpPr/>
          <p:nvPr/>
        </p:nvSpPr>
        <p:spPr>
          <a:xfrm>
            <a:off x="706056" y="-63660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E7D6B3-A8BC-CEE0-CBE6-14EDF78EE1D2}"/>
              </a:ext>
            </a:extLst>
          </p:cNvPr>
          <p:cNvSpPr/>
          <p:nvPr/>
        </p:nvSpPr>
        <p:spPr>
          <a:xfrm>
            <a:off x="1221547" y="-63660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05395A-718D-C10C-65AF-5BA2845AFDBB}"/>
              </a:ext>
            </a:extLst>
          </p:cNvPr>
          <p:cNvSpPr/>
          <p:nvPr/>
        </p:nvSpPr>
        <p:spPr>
          <a:xfrm>
            <a:off x="1737038" y="-63660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7994B9-19CE-DBF1-7CFC-0214FD898D9D}"/>
              </a:ext>
            </a:extLst>
          </p:cNvPr>
          <p:cNvSpPr/>
          <p:nvPr/>
        </p:nvSpPr>
        <p:spPr>
          <a:xfrm>
            <a:off x="2252529" y="-61924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DDEDC-C9B5-5387-9D04-4616F8D03121}"/>
              </a:ext>
            </a:extLst>
          </p:cNvPr>
          <p:cNvSpPr/>
          <p:nvPr/>
        </p:nvSpPr>
        <p:spPr>
          <a:xfrm>
            <a:off x="2768020" y="-61924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32BB24A1-4239-964A-4161-5A7F42D22967}"/>
              </a:ext>
            </a:extLst>
          </p:cNvPr>
          <p:cNvSpPr/>
          <p:nvPr/>
        </p:nvSpPr>
        <p:spPr>
          <a:xfrm rot="1808146">
            <a:off x="-1893991" y="-13799"/>
            <a:ext cx="6231075" cy="7277482"/>
          </a:xfrm>
          <a:custGeom>
            <a:avLst/>
            <a:gdLst>
              <a:gd name="connsiteX0" fmla="*/ 0 w 2032000"/>
              <a:gd name="connsiteY0" fmla="*/ 3393440 h 6786880"/>
              <a:gd name="connsiteX1" fmla="*/ 1016000 w 2032000"/>
              <a:gd name="connsiteY1" fmla="*/ 0 h 6786880"/>
              <a:gd name="connsiteX2" fmla="*/ 2032000 w 2032000"/>
              <a:gd name="connsiteY2" fmla="*/ 3393440 h 6786880"/>
              <a:gd name="connsiteX3" fmla="*/ 1016000 w 2032000"/>
              <a:gd name="connsiteY3" fmla="*/ 6786880 h 6786880"/>
              <a:gd name="connsiteX4" fmla="*/ 0 w 2032000"/>
              <a:gd name="connsiteY4" fmla="*/ 3393440 h 6786880"/>
              <a:gd name="connsiteX0" fmla="*/ 0 w 2418080"/>
              <a:gd name="connsiteY0" fmla="*/ 3615012 h 7049365"/>
              <a:gd name="connsiteX1" fmla="*/ 1016000 w 2418080"/>
              <a:gd name="connsiteY1" fmla="*/ 221572 h 7049365"/>
              <a:gd name="connsiteX2" fmla="*/ 2418080 w 2418080"/>
              <a:gd name="connsiteY2" fmla="*/ 1562692 h 7049365"/>
              <a:gd name="connsiteX3" fmla="*/ 1016000 w 2418080"/>
              <a:gd name="connsiteY3" fmla="*/ 7008452 h 7049365"/>
              <a:gd name="connsiteX4" fmla="*/ 0 w 2418080"/>
              <a:gd name="connsiteY4" fmla="*/ 3615012 h 7049365"/>
              <a:gd name="connsiteX0" fmla="*/ 127226 w 4204035"/>
              <a:gd name="connsiteY0" fmla="*/ 3615012 h 7805695"/>
              <a:gd name="connsiteX1" fmla="*/ 1143226 w 4204035"/>
              <a:gd name="connsiteY1" fmla="*/ 221572 h 7805695"/>
              <a:gd name="connsiteX2" fmla="*/ 2545306 w 4204035"/>
              <a:gd name="connsiteY2" fmla="*/ 1562692 h 7805695"/>
              <a:gd name="connsiteX3" fmla="*/ 4150586 w 4204035"/>
              <a:gd name="connsiteY3" fmla="*/ 7780612 h 7805695"/>
              <a:gd name="connsiteX4" fmla="*/ 127226 w 4204035"/>
              <a:gd name="connsiteY4" fmla="*/ 3615012 h 7805695"/>
              <a:gd name="connsiteX0" fmla="*/ 2680786 w 3141794"/>
              <a:gd name="connsiteY0" fmla="*/ 3069471 h 7755950"/>
              <a:gd name="connsiteX1" fmla="*/ 18866 w 3141794"/>
              <a:gd name="connsiteY1" fmla="*/ 184031 h 7755950"/>
              <a:gd name="connsiteX2" fmla="*/ 1420946 w 3141794"/>
              <a:gd name="connsiteY2" fmla="*/ 1525151 h 7755950"/>
              <a:gd name="connsiteX3" fmla="*/ 3026226 w 3141794"/>
              <a:gd name="connsiteY3" fmla="*/ 7743071 h 7755950"/>
              <a:gd name="connsiteX4" fmla="*/ 2680786 w 3141794"/>
              <a:gd name="connsiteY4" fmla="*/ 3069471 h 7755950"/>
              <a:gd name="connsiteX0" fmla="*/ 130164 w 4164810"/>
              <a:gd name="connsiteY0" fmla="*/ 4968016 h 7961051"/>
              <a:gd name="connsiteX1" fmla="*/ 1105524 w 4164810"/>
              <a:gd name="connsiteY1" fmla="*/ 314736 h 7961051"/>
              <a:gd name="connsiteX2" fmla="*/ 2507604 w 4164810"/>
              <a:gd name="connsiteY2" fmla="*/ 1655856 h 7961051"/>
              <a:gd name="connsiteX3" fmla="*/ 4112884 w 4164810"/>
              <a:gd name="connsiteY3" fmla="*/ 7873776 h 7961051"/>
              <a:gd name="connsiteX4" fmla="*/ 130164 w 4164810"/>
              <a:gd name="connsiteY4" fmla="*/ 4968016 h 7961051"/>
              <a:gd name="connsiteX0" fmla="*/ 130164 w 4227939"/>
              <a:gd name="connsiteY0" fmla="*/ 4792265 h 7702813"/>
              <a:gd name="connsiteX1" fmla="*/ 1105524 w 4227939"/>
              <a:gd name="connsiteY1" fmla="*/ 138985 h 7702813"/>
              <a:gd name="connsiteX2" fmla="*/ 2507604 w 4227939"/>
              <a:gd name="connsiteY2" fmla="*/ 1480105 h 7702813"/>
              <a:gd name="connsiteX3" fmla="*/ 3096883 w 4227939"/>
              <a:gd name="connsiteY3" fmla="*/ 4142025 h 7702813"/>
              <a:gd name="connsiteX4" fmla="*/ 4112884 w 4227939"/>
              <a:gd name="connsiteY4" fmla="*/ 7698025 h 7702813"/>
              <a:gd name="connsiteX5" fmla="*/ 130164 w 4227939"/>
              <a:gd name="connsiteY5" fmla="*/ 4792265 h 7702813"/>
              <a:gd name="connsiteX0" fmla="*/ 130164 w 4145318"/>
              <a:gd name="connsiteY0" fmla="*/ 4792265 h 7703697"/>
              <a:gd name="connsiteX1" fmla="*/ 1105524 w 4145318"/>
              <a:gd name="connsiteY1" fmla="*/ 138985 h 7703697"/>
              <a:gd name="connsiteX2" fmla="*/ 2507604 w 4145318"/>
              <a:gd name="connsiteY2" fmla="*/ 1480105 h 7703697"/>
              <a:gd name="connsiteX3" fmla="*/ 2040243 w 4145318"/>
              <a:gd name="connsiteY3" fmla="*/ 4081065 h 7703697"/>
              <a:gd name="connsiteX4" fmla="*/ 4112884 w 4145318"/>
              <a:gd name="connsiteY4" fmla="*/ 7698025 h 7703697"/>
              <a:gd name="connsiteX5" fmla="*/ 130164 w 4145318"/>
              <a:gd name="connsiteY5" fmla="*/ 4792265 h 7703697"/>
              <a:gd name="connsiteX0" fmla="*/ 130164 w 4239022"/>
              <a:gd name="connsiteY0" fmla="*/ 4792265 h 7716894"/>
              <a:gd name="connsiteX1" fmla="*/ 1105524 w 4239022"/>
              <a:gd name="connsiteY1" fmla="*/ 138985 h 7716894"/>
              <a:gd name="connsiteX2" fmla="*/ 2507604 w 4239022"/>
              <a:gd name="connsiteY2" fmla="*/ 1480105 h 7716894"/>
              <a:gd name="connsiteX3" fmla="*/ 2040243 w 4239022"/>
              <a:gd name="connsiteY3" fmla="*/ 4081065 h 7716894"/>
              <a:gd name="connsiteX4" fmla="*/ 3137523 w 4239022"/>
              <a:gd name="connsiteY4" fmla="*/ 5950505 h 7716894"/>
              <a:gd name="connsiteX5" fmla="*/ 4112884 w 4239022"/>
              <a:gd name="connsiteY5" fmla="*/ 7698025 h 7716894"/>
              <a:gd name="connsiteX6" fmla="*/ 130164 w 4239022"/>
              <a:gd name="connsiteY6" fmla="*/ 4792265 h 7716894"/>
              <a:gd name="connsiteX0" fmla="*/ 130164 w 4432512"/>
              <a:gd name="connsiteY0" fmla="*/ 4792265 h 7701579"/>
              <a:gd name="connsiteX1" fmla="*/ 1105524 w 4432512"/>
              <a:gd name="connsiteY1" fmla="*/ 138985 h 7701579"/>
              <a:gd name="connsiteX2" fmla="*/ 2507604 w 4432512"/>
              <a:gd name="connsiteY2" fmla="*/ 1480105 h 7701579"/>
              <a:gd name="connsiteX3" fmla="*/ 2040243 w 4432512"/>
              <a:gd name="connsiteY3" fmla="*/ 4081065 h 7701579"/>
              <a:gd name="connsiteX4" fmla="*/ 3950323 w 4432512"/>
              <a:gd name="connsiteY4" fmla="*/ 5361225 h 7701579"/>
              <a:gd name="connsiteX5" fmla="*/ 4112884 w 4432512"/>
              <a:gd name="connsiteY5" fmla="*/ 7698025 h 7701579"/>
              <a:gd name="connsiteX6" fmla="*/ 130164 w 4432512"/>
              <a:gd name="connsiteY6" fmla="*/ 4792265 h 7701579"/>
              <a:gd name="connsiteX0" fmla="*/ 238352 w 4540700"/>
              <a:gd name="connsiteY0" fmla="*/ 4654710 h 7564024"/>
              <a:gd name="connsiteX1" fmla="*/ 534862 w 4540700"/>
              <a:gd name="connsiteY1" fmla="*/ 1568268 h 7564024"/>
              <a:gd name="connsiteX2" fmla="*/ 1213712 w 4540700"/>
              <a:gd name="connsiteY2" fmla="*/ 1430 h 7564024"/>
              <a:gd name="connsiteX3" fmla="*/ 2615792 w 4540700"/>
              <a:gd name="connsiteY3" fmla="*/ 1342550 h 7564024"/>
              <a:gd name="connsiteX4" fmla="*/ 2148431 w 4540700"/>
              <a:gd name="connsiteY4" fmla="*/ 3943510 h 7564024"/>
              <a:gd name="connsiteX5" fmla="*/ 4058511 w 4540700"/>
              <a:gd name="connsiteY5" fmla="*/ 5223670 h 7564024"/>
              <a:gd name="connsiteX6" fmla="*/ 4221072 w 4540700"/>
              <a:gd name="connsiteY6" fmla="*/ 7560470 h 7564024"/>
              <a:gd name="connsiteX7" fmla="*/ 238352 w 4540700"/>
              <a:gd name="connsiteY7" fmla="*/ 4654710 h 7564024"/>
              <a:gd name="connsiteX0" fmla="*/ 1928727 w 6231075"/>
              <a:gd name="connsiteY0" fmla="*/ 4658016 h 7567330"/>
              <a:gd name="connsiteX1" fmla="*/ 16182 w 6231075"/>
              <a:gd name="connsiteY1" fmla="*/ 1773157 h 7567330"/>
              <a:gd name="connsiteX2" fmla="*/ 2904087 w 6231075"/>
              <a:gd name="connsiteY2" fmla="*/ 4736 h 7567330"/>
              <a:gd name="connsiteX3" fmla="*/ 4306167 w 6231075"/>
              <a:gd name="connsiteY3" fmla="*/ 1345856 h 7567330"/>
              <a:gd name="connsiteX4" fmla="*/ 3838806 w 6231075"/>
              <a:gd name="connsiteY4" fmla="*/ 3946816 h 7567330"/>
              <a:gd name="connsiteX5" fmla="*/ 5748886 w 6231075"/>
              <a:gd name="connsiteY5" fmla="*/ 5226976 h 7567330"/>
              <a:gd name="connsiteX6" fmla="*/ 5911447 w 6231075"/>
              <a:gd name="connsiteY6" fmla="*/ 7563776 h 7567330"/>
              <a:gd name="connsiteX7" fmla="*/ 1928727 w 6231075"/>
              <a:gd name="connsiteY7" fmla="*/ 4658016 h 7567330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098472 w 6231075"/>
              <a:gd name="connsiteY4" fmla="*/ 2792190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5963711 w 6231075"/>
              <a:gd name="connsiteY5" fmla="*/ 4239566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280541 h 7189855"/>
              <a:gd name="connsiteX1" fmla="*/ 16182 w 6231075"/>
              <a:gd name="connsiteY1" fmla="*/ 1395682 h 7189855"/>
              <a:gd name="connsiteX2" fmla="*/ 3465751 w 6231075"/>
              <a:gd name="connsiteY2" fmla="*/ 6079 h 7189855"/>
              <a:gd name="connsiteX3" fmla="*/ 4306167 w 6231075"/>
              <a:gd name="connsiteY3" fmla="*/ 968381 h 7189855"/>
              <a:gd name="connsiteX4" fmla="*/ 4737475 w 6231075"/>
              <a:gd name="connsiteY4" fmla="*/ 2375776 h 7189855"/>
              <a:gd name="connsiteX5" fmla="*/ 5963711 w 6231075"/>
              <a:gd name="connsiteY5" fmla="*/ 3863026 h 7189855"/>
              <a:gd name="connsiteX6" fmla="*/ 5748886 w 6231075"/>
              <a:gd name="connsiteY6" fmla="*/ 4849501 h 7189855"/>
              <a:gd name="connsiteX7" fmla="*/ 5911447 w 6231075"/>
              <a:gd name="connsiteY7" fmla="*/ 7186301 h 7189855"/>
              <a:gd name="connsiteX8" fmla="*/ 1928727 w 6231075"/>
              <a:gd name="connsiteY8" fmla="*/ 4280541 h 7189855"/>
              <a:gd name="connsiteX0" fmla="*/ 1928727 w 6231075"/>
              <a:gd name="connsiteY0" fmla="*/ 4309598 h 7218912"/>
              <a:gd name="connsiteX1" fmla="*/ 16182 w 6231075"/>
              <a:gd name="connsiteY1" fmla="*/ 1424739 h 7218912"/>
              <a:gd name="connsiteX2" fmla="*/ 1971427 w 6231075"/>
              <a:gd name="connsiteY2" fmla="*/ 326007 h 7218912"/>
              <a:gd name="connsiteX3" fmla="*/ 3465751 w 6231075"/>
              <a:gd name="connsiteY3" fmla="*/ 35136 h 7218912"/>
              <a:gd name="connsiteX4" fmla="*/ 4306167 w 6231075"/>
              <a:gd name="connsiteY4" fmla="*/ 997438 h 7218912"/>
              <a:gd name="connsiteX5" fmla="*/ 4737475 w 6231075"/>
              <a:gd name="connsiteY5" fmla="*/ 2404833 h 7218912"/>
              <a:gd name="connsiteX6" fmla="*/ 5963711 w 6231075"/>
              <a:gd name="connsiteY6" fmla="*/ 3892083 h 7218912"/>
              <a:gd name="connsiteX7" fmla="*/ 5748886 w 6231075"/>
              <a:gd name="connsiteY7" fmla="*/ 4878558 h 7218912"/>
              <a:gd name="connsiteX8" fmla="*/ 5911447 w 6231075"/>
              <a:gd name="connsiteY8" fmla="*/ 7215358 h 7218912"/>
              <a:gd name="connsiteX9" fmla="*/ 1928727 w 6231075"/>
              <a:gd name="connsiteY9" fmla="*/ 4309598 h 7218912"/>
              <a:gd name="connsiteX0" fmla="*/ 1928727 w 6231075"/>
              <a:gd name="connsiteY0" fmla="*/ 4368168 h 7277482"/>
              <a:gd name="connsiteX1" fmla="*/ 16182 w 6231075"/>
              <a:gd name="connsiteY1" fmla="*/ 1483309 h 7277482"/>
              <a:gd name="connsiteX2" fmla="*/ 1839523 w 6231075"/>
              <a:gd name="connsiteY2" fmla="*/ 194152 h 7277482"/>
              <a:gd name="connsiteX3" fmla="*/ 3465751 w 6231075"/>
              <a:gd name="connsiteY3" fmla="*/ 93706 h 7277482"/>
              <a:gd name="connsiteX4" fmla="*/ 4306167 w 6231075"/>
              <a:gd name="connsiteY4" fmla="*/ 1056008 h 7277482"/>
              <a:gd name="connsiteX5" fmla="*/ 4737475 w 6231075"/>
              <a:gd name="connsiteY5" fmla="*/ 2463403 h 7277482"/>
              <a:gd name="connsiteX6" fmla="*/ 5963711 w 6231075"/>
              <a:gd name="connsiteY6" fmla="*/ 3950653 h 7277482"/>
              <a:gd name="connsiteX7" fmla="*/ 5748886 w 6231075"/>
              <a:gd name="connsiteY7" fmla="*/ 4937128 h 7277482"/>
              <a:gd name="connsiteX8" fmla="*/ 5911447 w 6231075"/>
              <a:gd name="connsiteY8" fmla="*/ 7273928 h 7277482"/>
              <a:gd name="connsiteX9" fmla="*/ 1928727 w 6231075"/>
              <a:gd name="connsiteY9" fmla="*/ 4368168 h 72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1075" h="7277482">
                <a:moveTo>
                  <a:pt x="1928727" y="4368168"/>
                </a:moveTo>
                <a:cubicBezTo>
                  <a:pt x="946183" y="3403065"/>
                  <a:pt x="-146378" y="2258856"/>
                  <a:pt x="16182" y="1483309"/>
                </a:cubicBezTo>
                <a:cubicBezTo>
                  <a:pt x="23299" y="819377"/>
                  <a:pt x="1264595" y="425753"/>
                  <a:pt x="1839523" y="194152"/>
                </a:cubicBezTo>
                <a:cubicBezTo>
                  <a:pt x="2414451" y="-37448"/>
                  <a:pt x="3054644" y="-49937"/>
                  <a:pt x="3465751" y="93706"/>
                </a:cubicBezTo>
                <a:cubicBezTo>
                  <a:pt x="3876858" y="237349"/>
                  <a:pt x="4107103" y="591276"/>
                  <a:pt x="4306167" y="1056008"/>
                </a:cubicBezTo>
                <a:cubicBezTo>
                  <a:pt x="4505231" y="1520740"/>
                  <a:pt x="4815368" y="2029910"/>
                  <a:pt x="4737475" y="2463403"/>
                </a:cubicBezTo>
                <a:cubicBezTo>
                  <a:pt x="4659582" y="2896896"/>
                  <a:pt x="5688642" y="3545011"/>
                  <a:pt x="5963711" y="3950653"/>
                </a:cubicBezTo>
                <a:cubicBezTo>
                  <a:pt x="6238780" y="4356295"/>
                  <a:pt x="5403446" y="4334301"/>
                  <a:pt x="5748886" y="4937128"/>
                </a:cubicBezTo>
                <a:cubicBezTo>
                  <a:pt x="6094326" y="5539955"/>
                  <a:pt x="6548140" y="7368755"/>
                  <a:pt x="5911447" y="7273928"/>
                </a:cubicBezTo>
                <a:cubicBezTo>
                  <a:pt x="5274754" y="7179101"/>
                  <a:pt x="2911271" y="5333271"/>
                  <a:pt x="1928727" y="4368168"/>
                </a:cubicBezTo>
                <a:close/>
              </a:path>
            </a:pathLst>
          </a:cu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34285E-52C0-FE13-7DC2-D8BA8DFE1AFE}"/>
              </a:ext>
            </a:extLst>
          </p:cNvPr>
          <p:cNvSpPr/>
          <p:nvPr/>
        </p:nvSpPr>
        <p:spPr>
          <a:xfrm>
            <a:off x="1241442" y="1502526"/>
            <a:ext cx="4002280" cy="3852947"/>
          </a:xfrm>
          <a:prstGeom prst="ellipse">
            <a:avLst/>
          </a:pr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8B525D-1C69-0DE5-4BB1-34FD736B2D9B}"/>
              </a:ext>
            </a:extLst>
          </p:cNvPr>
          <p:cNvSpPr/>
          <p:nvPr/>
        </p:nvSpPr>
        <p:spPr>
          <a:xfrm>
            <a:off x="0" y="6766437"/>
            <a:ext cx="12192000" cy="97971"/>
          </a:xfrm>
          <a:prstGeom prst="rect">
            <a:avLst/>
          </a:pr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8777C9-3D21-3C5A-1DF6-9FFCE553479D}"/>
              </a:ext>
            </a:extLst>
          </p:cNvPr>
          <p:cNvSpPr/>
          <p:nvPr/>
        </p:nvSpPr>
        <p:spPr>
          <a:xfrm>
            <a:off x="706056" y="-63660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C16570-D83A-3D89-7657-A98F8BFD99D9}"/>
              </a:ext>
            </a:extLst>
          </p:cNvPr>
          <p:cNvSpPr/>
          <p:nvPr/>
        </p:nvSpPr>
        <p:spPr>
          <a:xfrm>
            <a:off x="1221547" y="-63660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B6B2C5-EBD5-0DC8-6EFA-4FC2114A1733}"/>
              </a:ext>
            </a:extLst>
          </p:cNvPr>
          <p:cNvSpPr/>
          <p:nvPr/>
        </p:nvSpPr>
        <p:spPr>
          <a:xfrm>
            <a:off x="1737038" y="-63660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687B62-A253-B1D5-E2A8-41C6E2F8CA27}"/>
              </a:ext>
            </a:extLst>
          </p:cNvPr>
          <p:cNvSpPr/>
          <p:nvPr/>
        </p:nvSpPr>
        <p:spPr>
          <a:xfrm>
            <a:off x="2252529" y="-61924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7AEE9C-3F25-D58C-6F96-4D3F67190F37}"/>
              </a:ext>
            </a:extLst>
          </p:cNvPr>
          <p:cNvSpPr/>
          <p:nvPr/>
        </p:nvSpPr>
        <p:spPr>
          <a:xfrm>
            <a:off x="2768020" y="-61924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Practice Target">
                <a:extLst>
                  <a:ext uri="{FF2B5EF4-FFF2-40B4-BE49-F238E27FC236}">
                    <a16:creationId xmlns:a16="http://schemas.microsoft.com/office/drawing/2014/main" id="{A0866372-62CE-0362-8CDD-8E23C0DFFA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0513959"/>
                  </p:ext>
                </p:extLst>
              </p:nvPr>
            </p:nvGraphicFramePr>
            <p:xfrm>
              <a:off x="-2117726" y="1450438"/>
              <a:ext cx="1122046" cy="20155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2046" cy="2015527"/>
                    </a:xfrm>
                    <a:prstGeom prst="rect">
                      <a:avLst/>
                    </a:prstGeom>
                  </am3d:spPr>
                  <am3d:camera>
                    <am3d:pos x="0" y="0" z="606958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7864" d="1000000"/>
                    <am3d:preTrans dx="1061470" dy="-17675242" dz="4888"/>
                    <am3d:scale>
                      <am3d:sx n="1000000" d="1000000"/>
                      <am3d:sy n="1000000" d="1000000"/>
                      <am3d:sz n="1000000" d="1000000"/>
                    </am3d:scale>
                    <am3d:rot ax="77005" ay="-3173082" az="-614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648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Practice Target">
                <a:extLst>
                  <a:ext uri="{FF2B5EF4-FFF2-40B4-BE49-F238E27FC236}">
                    <a16:creationId xmlns:a16="http://schemas.microsoft.com/office/drawing/2014/main" id="{A0866372-62CE-0362-8CDD-8E23C0DFFA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117726" y="1450438"/>
                <a:ext cx="1122046" cy="2015527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4911BCAB-F22F-27B2-79D4-1775B76DE2E2}"/>
              </a:ext>
            </a:extLst>
          </p:cNvPr>
          <p:cNvGrpSpPr/>
          <p:nvPr/>
        </p:nvGrpSpPr>
        <p:grpSpPr>
          <a:xfrm>
            <a:off x="5134793" y="-30814247"/>
            <a:ext cx="8578373" cy="36516729"/>
            <a:chOff x="5223050" y="-5912087"/>
            <a:chExt cx="8578373" cy="365167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81B8EB-7C3E-A906-8670-51A92902D37D}"/>
                </a:ext>
              </a:extLst>
            </p:cNvPr>
            <p:cNvSpPr txBox="1"/>
            <p:nvPr/>
          </p:nvSpPr>
          <p:spPr>
            <a:xfrm>
              <a:off x="5223050" y="-5912087"/>
              <a:ext cx="6862275" cy="3520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  <a:spcAft>
                  <a:spcPts val="800"/>
                </a:spcAft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20F0502020204030204" pitchFamily="66" charset="0"/>
                </a:rPr>
                <a:t>A ideia...</a:t>
              </a:r>
            </a:p>
            <a:p>
              <a:pPr marL="480060">
                <a:lnSpc>
                  <a:spcPct val="107000"/>
                </a:lnSpc>
                <a:spcAft>
                  <a:spcPts val="800"/>
                </a:spcAft>
              </a:pPr>
              <a:endPara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480060">
                <a:lnSpc>
                  <a:spcPct val="107000"/>
                </a:lnSpc>
                <a:spcAft>
                  <a:spcPts val="800"/>
                </a:spcAft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Criar um aplicativo para Android, de compra e venda de livros acadêmicos usados</a:t>
              </a:r>
              <a:r>
                <a:rPr lang="pt-PT" sz="3600" kern="100" dirty="0"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.</a:t>
              </a:r>
              <a:endParaRPr lang="pt-PT" sz="2000" kern="1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9BC42F-3208-E5CC-7E70-7167299D8D40}"/>
                </a:ext>
              </a:extLst>
            </p:cNvPr>
            <p:cNvSpPr txBox="1"/>
            <p:nvPr/>
          </p:nvSpPr>
          <p:spPr>
            <a:xfrm>
              <a:off x="5223050" y="388424"/>
              <a:ext cx="7247033" cy="60811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 Contexto...</a:t>
              </a:r>
            </a:p>
            <a:p>
              <a:pPr marL="480060">
                <a:lnSpc>
                  <a:spcPct val="107000"/>
                </a:lnSpc>
              </a:pPr>
              <a:endParaRPr lang="pt-PT" sz="3600" b="1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2400" b="1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 aumento de preço de livros acadêmicos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Ex-estudantes com livros parados sem utilização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Recuperar parte do investimento com a venda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Solução para ambos os lados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74485-D1FB-B65B-B0E3-172F817FE91D}"/>
                </a:ext>
              </a:extLst>
            </p:cNvPr>
            <p:cNvSpPr txBox="1"/>
            <p:nvPr/>
          </p:nvSpPr>
          <p:spPr>
            <a:xfrm>
              <a:off x="5223050" y="9862882"/>
              <a:ext cx="7634595" cy="5704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Os Objetivos...</a:t>
              </a:r>
            </a:p>
            <a:p>
              <a:pPr marL="480060">
                <a:lnSpc>
                  <a:spcPct val="107000"/>
                </a:lnSpc>
              </a:pP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Aumentar a oportunidade educacional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Facilitar a reutilização de recursos acadêmicos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Melhorar a experiência do usuário</a:t>
              </a:r>
              <a:endPara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20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52AE69-599E-BE3A-E576-FDA56F589F55}"/>
                </a:ext>
              </a:extLst>
            </p:cNvPr>
            <p:cNvSpPr txBox="1"/>
            <p:nvPr/>
          </p:nvSpPr>
          <p:spPr>
            <a:xfrm>
              <a:off x="5418557" y="17885000"/>
              <a:ext cx="8382866" cy="3907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A Definição de púplico alvo</a:t>
              </a:r>
              <a:r>
                <a:rPr lang="pt-PT" sz="54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...</a:t>
              </a: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5400" b="1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651510" indent="-1714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 Público alvo principal</a:t>
              </a:r>
            </a:p>
            <a:p>
              <a:pPr marL="651510" indent="-1714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 Público alvo secundário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5849B8-AAFB-7468-5426-8F8CE4CB3DCA}"/>
                </a:ext>
              </a:extLst>
            </p:cNvPr>
            <p:cNvSpPr txBox="1"/>
            <p:nvPr/>
          </p:nvSpPr>
          <p:spPr>
            <a:xfrm>
              <a:off x="5418557" y="26104307"/>
              <a:ext cx="8154266" cy="45003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Os Aplicativos</a:t>
              </a: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 já existentes</a:t>
              </a:r>
              <a:r>
                <a:rPr lang="pt-PT" sz="54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...</a:t>
              </a: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937260" indent="-45720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Amazon </a:t>
              </a:r>
            </a:p>
            <a:p>
              <a:pPr marL="937260" indent="-45720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Chegg</a:t>
              </a:r>
            </a:p>
            <a:p>
              <a:pPr marL="937260" indent="-45720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e-Bay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Mobile phone">
                <a:extLst>
                  <a:ext uri="{FF2B5EF4-FFF2-40B4-BE49-F238E27FC236}">
                    <a16:creationId xmlns:a16="http://schemas.microsoft.com/office/drawing/2014/main" id="{E393CBAE-4B29-828B-E530-FB5288F5EE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5122316"/>
                  </p:ext>
                </p:extLst>
              </p:nvPr>
            </p:nvGraphicFramePr>
            <p:xfrm>
              <a:off x="2515712" y="2145139"/>
              <a:ext cx="1426105" cy="29596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26105" cy="2959603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1761883" ay="2126796" az="10843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2895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Mobile phone">
                <a:extLst>
                  <a:ext uri="{FF2B5EF4-FFF2-40B4-BE49-F238E27FC236}">
                    <a16:creationId xmlns:a16="http://schemas.microsoft.com/office/drawing/2014/main" id="{E393CBAE-4B29-828B-E530-FB5288F5EE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5712" y="2145139"/>
                <a:ext cx="1426105" cy="2959603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F28C1EC7-1BCE-E450-E804-375909B8E75D}"/>
              </a:ext>
            </a:extLst>
          </p:cNvPr>
          <p:cNvSpPr/>
          <p:nvPr/>
        </p:nvSpPr>
        <p:spPr>
          <a:xfrm>
            <a:off x="-8350858" y="-37839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6E331B-3653-4B35-AAE8-4F25F2616976}"/>
              </a:ext>
            </a:extLst>
          </p:cNvPr>
          <p:cNvSpPr/>
          <p:nvPr/>
        </p:nvSpPr>
        <p:spPr>
          <a:xfrm>
            <a:off x="-7835367" y="-37839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BCF3E4-29BF-3ED5-9348-27C3CD6EF358}"/>
              </a:ext>
            </a:extLst>
          </p:cNvPr>
          <p:cNvSpPr/>
          <p:nvPr/>
        </p:nvSpPr>
        <p:spPr>
          <a:xfrm>
            <a:off x="-7319876" y="-37839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F7C537-D4BB-DD5B-7374-1291A2BA0B28}"/>
              </a:ext>
            </a:extLst>
          </p:cNvPr>
          <p:cNvSpPr/>
          <p:nvPr/>
        </p:nvSpPr>
        <p:spPr>
          <a:xfrm>
            <a:off x="-6804385" y="-36103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ADBD8-189A-0FAD-9737-92C6EEC88249}"/>
              </a:ext>
            </a:extLst>
          </p:cNvPr>
          <p:cNvSpPr/>
          <p:nvPr/>
        </p:nvSpPr>
        <p:spPr>
          <a:xfrm>
            <a:off x="-6288894" y="-36103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6636CD-00D5-8525-7BD7-5862AA03E3E9}"/>
              </a:ext>
            </a:extLst>
          </p:cNvPr>
          <p:cNvSpPr/>
          <p:nvPr/>
        </p:nvSpPr>
        <p:spPr>
          <a:xfrm>
            <a:off x="-8350858" y="-37839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688BEA-716F-A900-6DAC-AD563DA94DAB}"/>
              </a:ext>
            </a:extLst>
          </p:cNvPr>
          <p:cNvSpPr/>
          <p:nvPr/>
        </p:nvSpPr>
        <p:spPr>
          <a:xfrm>
            <a:off x="-7835367" y="-37839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8B87A0-9F4D-678F-D0B8-086184FCC7FD}"/>
              </a:ext>
            </a:extLst>
          </p:cNvPr>
          <p:cNvSpPr/>
          <p:nvPr/>
        </p:nvSpPr>
        <p:spPr>
          <a:xfrm>
            <a:off x="-7319876" y="-37839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F66069-919B-7CAE-AEA9-A9B0203DC48A}"/>
              </a:ext>
            </a:extLst>
          </p:cNvPr>
          <p:cNvSpPr/>
          <p:nvPr/>
        </p:nvSpPr>
        <p:spPr>
          <a:xfrm>
            <a:off x="-6804385" y="-36103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B695B10-AC79-EF5D-F70F-7720923C9D15}"/>
              </a:ext>
            </a:extLst>
          </p:cNvPr>
          <p:cNvSpPr/>
          <p:nvPr/>
        </p:nvSpPr>
        <p:spPr>
          <a:xfrm>
            <a:off x="-6288894" y="-36103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161D50F-05C9-E36C-E512-7BF17CB25670}"/>
              </a:ext>
            </a:extLst>
          </p:cNvPr>
          <p:cNvGrpSpPr/>
          <p:nvPr/>
        </p:nvGrpSpPr>
        <p:grpSpPr>
          <a:xfrm>
            <a:off x="-27403648" y="361493"/>
            <a:ext cx="34254861" cy="547068"/>
            <a:chOff x="-27220768" y="361493"/>
            <a:chExt cx="34254861" cy="54706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F69181A-D161-9B49-4814-190D73CFB13D}"/>
                </a:ext>
              </a:extLst>
            </p:cNvPr>
            <p:cNvGrpSpPr/>
            <p:nvPr/>
          </p:nvGrpSpPr>
          <p:grpSpPr>
            <a:xfrm>
              <a:off x="-27220768" y="439633"/>
              <a:ext cx="1177391" cy="373148"/>
              <a:chOff x="4185023" y="5732230"/>
              <a:chExt cx="2938497" cy="92314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9D8F0FF-8F9B-9520-2C05-960AF86C42B7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D18DBA5-33CE-2A20-AFED-C22C00963DB2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D08FC37-1E07-8AFD-AEFE-22FCAD9B00CC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B772F77-99AC-3841-8DD8-AB3AA34F9370}"/>
                </a:ext>
              </a:extLst>
            </p:cNvPr>
            <p:cNvGrpSpPr/>
            <p:nvPr/>
          </p:nvGrpSpPr>
          <p:grpSpPr>
            <a:xfrm>
              <a:off x="-19461837" y="361493"/>
              <a:ext cx="1177391" cy="373148"/>
              <a:chOff x="4185023" y="5732230"/>
              <a:chExt cx="2938497" cy="923145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DECFE43-23DA-E234-6FB3-D9F6A029AC40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AD7A6A0-2C46-B3DE-2FFC-AB516F2EB38C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F29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52DB59F-1FD0-0378-CBB0-27BA5C5665B4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63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D3F2C19-DBF6-8846-B291-5FA2D7161469}"/>
                </a:ext>
              </a:extLst>
            </p:cNvPr>
            <p:cNvGrpSpPr/>
            <p:nvPr/>
          </p:nvGrpSpPr>
          <p:grpSpPr>
            <a:xfrm>
              <a:off x="-11844390" y="436098"/>
              <a:ext cx="1177391" cy="373148"/>
              <a:chOff x="4185023" y="5732230"/>
              <a:chExt cx="2938497" cy="923145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30DC357-3220-2015-228F-703839BEFE66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F263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7D98066-10E0-3F75-E8EE-BE41697FB8E3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F3BBBD-8AEB-9940-0C78-C597279343B1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07E95BB-52F2-2AB3-6A3B-9B3AB137D03D}"/>
                </a:ext>
              </a:extLst>
            </p:cNvPr>
            <p:cNvGrpSpPr/>
            <p:nvPr/>
          </p:nvGrpSpPr>
          <p:grpSpPr>
            <a:xfrm>
              <a:off x="-3452554" y="443168"/>
              <a:ext cx="1177391" cy="373148"/>
              <a:chOff x="4185023" y="5732230"/>
              <a:chExt cx="2938497" cy="923145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CEC2E26-65A6-9705-4A06-5F9FAD64C471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DE7D70D-43D8-DCF7-00ED-CFA9EB50395F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EA75CCA-CBE5-9C11-D93A-37D839E4DEA7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9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070098B-6A92-3882-7010-BFDB764C6720}"/>
                </a:ext>
              </a:extLst>
            </p:cNvPr>
            <p:cNvGrpSpPr/>
            <p:nvPr/>
          </p:nvGrpSpPr>
          <p:grpSpPr>
            <a:xfrm>
              <a:off x="5856702" y="535413"/>
              <a:ext cx="1177391" cy="373148"/>
              <a:chOff x="4185023" y="5732230"/>
              <a:chExt cx="2938497" cy="923145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3B7298D-0E43-3E8A-FEB6-3306B8811A0C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822A68C-F5DF-1F10-21DD-F5AA0F834CA6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8F08AEA-D2E7-2120-44AC-2728A62FB96B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C3476C-BAC0-A215-A0B9-784BB4617E7A}"/>
              </a:ext>
            </a:extLst>
          </p:cNvPr>
          <p:cNvSpPr txBox="1"/>
          <p:nvPr/>
        </p:nvSpPr>
        <p:spPr>
          <a:xfrm>
            <a:off x="-8634160" y="-185196"/>
            <a:ext cx="8154266" cy="7299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</a:pPr>
            <a:r>
              <a:rPr lang="pt-PT" sz="54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Guiões de teste...</a:t>
            </a:r>
          </a:p>
          <a:p>
            <a:pPr marL="480060">
              <a:lnSpc>
                <a:spcPct val="106000"/>
              </a:lnSpc>
            </a:pPr>
            <a:r>
              <a:rPr lang="pt-PT" sz="1800" kern="10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80060">
              <a:lnSpc>
                <a:spcPct val="106000"/>
              </a:lnSpc>
            </a:pPr>
            <a:r>
              <a:rPr lang="pt-PT" sz="2400" i="1" u="sng" kern="100" dirty="0">
                <a:solidFill>
                  <a:srgbClr val="D9416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Caso 1 de utilização principal (core):</a:t>
            </a:r>
          </a:p>
          <a:p>
            <a:pPr marL="480060">
              <a:lnSpc>
                <a:spcPct val="106000"/>
              </a:lnSpc>
            </a:pPr>
            <a:endParaRPr lang="pt-PT" sz="2400" kern="100" dirty="0">
              <a:solidFill>
                <a:srgbClr val="D9416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pt-PT" sz="2400" kern="100" dirty="0">
                <a:solidFill>
                  <a:srgbClr val="D9416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Um novo usuário se registra ou faz login.</a:t>
            </a:r>
          </a:p>
          <a:p>
            <a:pPr marL="342900" lvl="0" indent="-342900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pt-PT" sz="2400" kern="100" dirty="0">
                <a:solidFill>
                  <a:srgbClr val="D9416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 usuário cria um anúncio para vender um livro, adiciona o título, autor, preço, descrição e carrega uma foto do ficheiro ou tira uma foto pelo próprio app.</a:t>
            </a:r>
          </a:p>
          <a:p>
            <a:pPr marL="342900" lvl="0" indent="-342900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pt-PT" sz="2400" kern="100" dirty="0">
                <a:solidFill>
                  <a:srgbClr val="D9416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 usuário faz uma pesquisa dos livros por títulos, autor ou disciplina.</a:t>
            </a:r>
          </a:p>
          <a:p>
            <a:pPr marL="342900" lvl="0" indent="-342900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pt-PT" sz="2400" kern="100" dirty="0">
                <a:solidFill>
                  <a:srgbClr val="D9416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 usuário visualiza os detalhes do livro e entra em contato com o vendedor.</a:t>
            </a:r>
          </a:p>
          <a:p>
            <a:pPr marL="342900" lvl="0" indent="-342900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pt-PT" sz="2400" kern="100" dirty="0">
                <a:solidFill>
                  <a:srgbClr val="D9416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 usuário realiza o pagamento por meio do aplicativo</a:t>
            </a: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2400" kern="100" dirty="0">
                <a:solidFill>
                  <a:srgbClr val="D9416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 usuário e o vendedor combinam um local de encontro para a entrega do livro.</a:t>
            </a:r>
          </a:p>
          <a:p>
            <a:pPr marL="480060">
              <a:lnSpc>
                <a:spcPct val="107000"/>
              </a:lnSpc>
            </a:pPr>
            <a:endParaRPr lang="pt-PT" sz="54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33244E7-350F-7FCC-5E04-D4059122F193}"/>
              </a:ext>
            </a:extLst>
          </p:cNvPr>
          <p:cNvSpPr/>
          <p:nvPr/>
        </p:nvSpPr>
        <p:spPr>
          <a:xfrm rot="5400000" flipV="1">
            <a:off x="-4006880" y="3148301"/>
            <a:ext cx="6858003" cy="561396"/>
          </a:xfrm>
          <a:prstGeom prst="rect">
            <a:avLst/>
          </a:pr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0" name="Picture 59" descr="A diagram of a cell phone&#10;&#10;Description automatically generated">
            <a:extLst>
              <a:ext uri="{FF2B5EF4-FFF2-40B4-BE49-F238E27FC236}">
                <a16:creationId xmlns:a16="http://schemas.microsoft.com/office/drawing/2014/main" id="{E6D7C072-FC82-5D3D-B5E9-4263E7ABCC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4" b="98033" l="1368" r="97265">
                        <a14:foregroundMark x1="8205" y1="30492" x2="3419" y2="29836"/>
                        <a14:foregroundMark x1="3419" y1="29836" x2="1026" y2="60328"/>
                        <a14:foregroundMark x1="1026" y1="60328" x2="5470" y2="65574"/>
                        <a14:foregroundMark x1="5470" y1="65574" x2="10598" y2="65574"/>
                        <a14:foregroundMark x1="10598" y1="65574" x2="11282" y2="43934"/>
                        <a14:foregroundMark x1="10619" y1="33443" x2="10598" y2="33115"/>
                        <a14:foregroundMark x1="10656" y1="34034" x2="10619" y2="33443"/>
                        <a14:foregroundMark x1="11282" y1="43934" x2="11116" y2="41311"/>
                        <a14:foregroundMark x1="9682" y1="31475" x2="8034" y2="28525"/>
                        <a14:foregroundMark x1="10598" y1="33115" x2="9682" y2="31475"/>
                        <a14:foregroundMark x1="4957" y1="26885" x2="1538" y2="37377"/>
                        <a14:foregroundMark x1="1538" y1="37377" x2="1197" y2="60328"/>
                        <a14:foregroundMark x1="1197" y1="60328" x2="4615" y2="66885"/>
                        <a14:foregroundMark x1="4615" y1="66885" x2="4615" y2="66557"/>
                        <a14:foregroundMark x1="1368" y1="28197" x2="1368" y2="52787"/>
                        <a14:foregroundMark x1="14071" y1="34848" x2="14359" y2="33443"/>
                        <a14:foregroundMark x1="12748" y1="41311" x2="12806" y2="41028"/>
                        <a14:foregroundMark x1="12479" y1="42623" x2="12748" y2="41311"/>
                        <a14:foregroundMark x1="14328" y1="31475" x2="14266" y2="27541"/>
                        <a14:foregroundMark x1="14359" y1="33443" x2="14328" y2="31475"/>
                        <a14:foregroundMark x1="14844" y1="22157" x2="15117" y2="21963"/>
                        <a14:foregroundMark x1="24649" y1="19522" x2="29573" y2="19672"/>
                        <a14:foregroundMark x1="39487" y1="3934" x2="34701" y2="3607"/>
                        <a14:foregroundMark x1="34701" y1="3607" x2="30256" y2="7213"/>
                        <a14:foregroundMark x1="32479" y1="984" x2="37778" y2="1311"/>
                        <a14:foregroundMark x1="24274" y1="19672" x2="24274" y2="19672"/>
                        <a14:foregroundMark x1="16150" y1="20261" x2="14359" y2="20328"/>
                        <a14:foregroundMark x1="23077" y1="20000" x2="18517" y2="20172"/>
                        <a14:foregroundMark x1="14504" y1="40623" x2="14530" y2="41639"/>
                        <a14:foregroundMark x1="14402" y1="36721" x2="14435" y2="37975"/>
                        <a14:foregroundMark x1="14359" y1="35082" x2="14393" y2="36393"/>
                        <a14:foregroundMark x1="33333" y1="38689" x2="36923" y2="38689"/>
                        <a14:foregroundMark x1="38803" y1="60000" x2="32308" y2="60656"/>
                        <a14:foregroundMark x1="32308" y1="60656" x2="31282" y2="78689"/>
                        <a14:foregroundMark x1="31282" y1="78689" x2="33504" y2="90492"/>
                        <a14:foregroundMark x1="33504" y1="90492" x2="37265" y2="86885"/>
                        <a14:foregroundMark x1="30940" y1="98033" x2="37778" y2="96066"/>
                        <a14:foregroundMark x1="97949" y1="45574" x2="91966" y2="46557"/>
                        <a14:foregroundMark x1="91966" y1="46557" x2="89402" y2="63607"/>
                        <a14:foregroundMark x1="89402" y1="63607" x2="90085" y2="73443"/>
                        <a14:foregroundMark x1="90085" y1="73443" x2="96410" y2="74426"/>
                        <a14:foregroundMark x1="96410" y1="74426" x2="97265" y2="44918"/>
                        <a14:foregroundMark x1="85470" y1="55738" x2="85470" y2="55738"/>
                        <a14:foregroundMark x1="81026" y1="55738" x2="81026" y2="55738"/>
                        <a14:foregroundMark x1="69573" y1="68525" x2="69573" y2="68525"/>
                        <a14:backgroundMark x1="13504" y1="23934" x2="13504" y2="23934"/>
                        <a14:backgroundMark x1="13504" y1="27541" x2="13504" y2="27541"/>
                        <a14:backgroundMark x1="13333" y1="31475" x2="13333" y2="31475"/>
                        <a14:backgroundMark x1="13162" y1="33443" x2="13162" y2="33443"/>
                        <a14:backgroundMark x1="13675" y1="34754" x2="13649" y2="35150"/>
                        <a14:backgroundMark x1="14017" y1="35082" x2="14017" y2="24262"/>
                        <a14:backgroundMark x1="13846" y1="22295" x2="13846" y2="22295"/>
                        <a14:backgroundMark x1="22503" y1="18291" x2="25128" y2="18033"/>
                        <a14:backgroundMark x1="12821" y1="20656" x2="14207" y2="19874"/>
                        <a14:backgroundMark x1="12821" y1="36393" x2="12821" y2="36393"/>
                        <a14:backgroundMark x1="12821" y1="36393" x2="12821" y2="36721"/>
                        <a14:backgroundMark x1="12821" y1="38361" x2="12991" y2="40984"/>
                        <a14:backgroundMark x1="15897" y1="20984" x2="18120" y2="21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831300"/>
            <a:ext cx="9894853" cy="5158855"/>
          </a:xfrm>
          <a:prstGeom prst="rect">
            <a:avLst/>
          </a:prstGeom>
        </p:spPr>
      </p:pic>
      <p:pic>
        <p:nvPicPr>
          <p:cNvPr id="25" name="Picture 24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961EA346-B608-6CD1-E742-9FCF8C92B3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53348" y="5235569"/>
            <a:ext cx="2192952" cy="1514079"/>
          </a:xfrm>
          <a:prstGeom prst="rect">
            <a:avLst/>
          </a:prstGeom>
        </p:spPr>
      </p:pic>
      <p:pic>
        <p:nvPicPr>
          <p:cNvPr id="26" name="Picture 25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C780BA09-26CF-7291-936B-3FEF5131D7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47007" y="5235568"/>
            <a:ext cx="2192952" cy="1514079"/>
          </a:xfrm>
          <a:prstGeom prst="rect">
            <a:avLst/>
          </a:prstGeom>
        </p:spPr>
      </p:pic>
      <p:pic>
        <p:nvPicPr>
          <p:cNvPr id="61" name="Picture 60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B7623543-615E-BA3A-E324-6734D11E81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22237" y="5247276"/>
            <a:ext cx="2192952" cy="1514079"/>
          </a:xfrm>
          <a:prstGeom prst="rect">
            <a:avLst/>
          </a:prstGeom>
        </p:spPr>
      </p:pic>
      <p:pic>
        <p:nvPicPr>
          <p:cNvPr id="62" name="Picture 61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50624EB5-94EB-F3A5-694E-5D6184FBB6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61779" y="5233115"/>
            <a:ext cx="2192952" cy="1514079"/>
          </a:xfrm>
          <a:prstGeom prst="rect">
            <a:avLst/>
          </a:prstGeom>
        </p:spPr>
      </p:pic>
      <p:pic>
        <p:nvPicPr>
          <p:cNvPr id="63" name="Picture 62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B1B8FCCC-3F75-BE17-D507-2D43BF6195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80972" y="5215419"/>
            <a:ext cx="2192952" cy="1514079"/>
          </a:xfrm>
          <a:prstGeom prst="rect">
            <a:avLst/>
          </a:prstGeom>
        </p:spPr>
      </p:pic>
      <p:pic>
        <p:nvPicPr>
          <p:cNvPr id="64" name="Picture 63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3220BBC2-CF66-346F-62AC-9305C86227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" y="5287809"/>
            <a:ext cx="2192952" cy="1514079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BF61D25C-DFC4-DEF6-24F3-F03492C18185}"/>
              </a:ext>
            </a:extLst>
          </p:cNvPr>
          <p:cNvSpPr/>
          <p:nvPr/>
        </p:nvSpPr>
        <p:spPr>
          <a:xfrm>
            <a:off x="11905614" y="6875939"/>
            <a:ext cx="1758902" cy="17548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B46A7C7-5CB7-E2DE-7245-C3118D71DCDF}"/>
              </a:ext>
            </a:extLst>
          </p:cNvPr>
          <p:cNvSpPr/>
          <p:nvPr/>
        </p:nvSpPr>
        <p:spPr>
          <a:xfrm>
            <a:off x="10038399" y="7358391"/>
            <a:ext cx="1038854" cy="1210495"/>
          </a:xfrm>
          <a:prstGeom prst="ellipse">
            <a:avLst/>
          </a:pr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590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ell phone&#10;&#10;Description automatically generated">
            <a:extLst>
              <a:ext uri="{FF2B5EF4-FFF2-40B4-BE49-F238E27FC236}">
                <a16:creationId xmlns:a16="http://schemas.microsoft.com/office/drawing/2014/main" id="{F924EF82-E6EC-502F-32E8-A48B3DFDC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53600" cy="6858000"/>
          </a:xfrm>
          <a:prstGeom prst="rect">
            <a:avLst/>
          </a:prstGeom>
        </p:spPr>
      </p:pic>
      <p:sp>
        <p:nvSpPr>
          <p:cNvPr id="7" name="Oval 10">
            <a:extLst>
              <a:ext uri="{FF2B5EF4-FFF2-40B4-BE49-F238E27FC236}">
                <a16:creationId xmlns:a16="http://schemas.microsoft.com/office/drawing/2014/main" id="{50907F1A-13E2-C29D-B1F1-12520766DAE3}"/>
              </a:ext>
            </a:extLst>
          </p:cNvPr>
          <p:cNvSpPr/>
          <p:nvPr/>
        </p:nvSpPr>
        <p:spPr>
          <a:xfrm rot="11312979">
            <a:off x="8595771" y="-2255290"/>
            <a:ext cx="6632344" cy="8600287"/>
          </a:xfrm>
          <a:custGeom>
            <a:avLst/>
            <a:gdLst>
              <a:gd name="connsiteX0" fmla="*/ 0 w 2032000"/>
              <a:gd name="connsiteY0" fmla="*/ 3393440 h 6786880"/>
              <a:gd name="connsiteX1" fmla="*/ 1016000 w 2032000"/>
              <a:gd name="connsiteY1" fmla="*/ 0 h 6786880"/>
              <a:gd name="connsiteX2" fmla="*/ 2032000 w 2032000"/>
              <a:gd name="connsiteY2" fmla="*/ 3393440 h 6786880"/>
              <a:gd name="connsiteX3" fmla="*/ 1016000 w 2032000"/>
              <a:gd name="connsiteY3" fmla="*/ 6786880 h 6786880"/>
              <a:gd name="connsiteX4" fmla="*/ 0 w 2032000"/>
              <a:gd name="connsiteY4" fmla="*/ 3393440 h 6786880"/>
              <a:gd name="connsiteX0" fmla="*/ 0 w 2418080"/>
              <a:gd name="connsiteY0" fmla="*/ 3615012 h 7049365"/>
              <a:gd name="connsiteX1" fmla="*/ 1016000 w 2418080"/>
              <a:gd name="connsiteY1" fmla="*/ 221572 h 7049365"/>
              <a:gd name="connsiteX2" fmla="*/ 2418080 w 2418080"/>
              <a:gd name="connsiteY2" fmla="*/ 1562692 h 7049365"/>
              <a:gd name="connsiteX3" fmla="*/ 1016000 w 2418080"/>
              <a:gd name="connsiteY3" fmla="*/ 7008452 h 7049365"/>
              <a:gd name="connsiteX4" fmla="*/ 0 w 2418080"/>
              <a:gd name="connsiteY4" fmla="*/ 3615012 h 7049365"/>
              <a:gd name="connsiteX0" fmla="*/ 127226 w 4204035"/>
              <a:gd name="connsiteY0" fmla="*/ 3615012 h 7805695"/>
              <a:gd name="connsiteX1" fmla="*/ 1143226 w 4204035"/>
              <a:gd name="connsiteY1" fmla="*/ 221572 h 7805695"/>
              <a:gd name="connsiteX2" fmla="*/ 2545306 w 4204035"/>
              <a:gd name="connsiteY2" fmla="*/ 1562692 h 7805695"/>
              <a:gd name="connsiteX3" fmla="*/ 4150586 w 4204035"/>
              <a:gd name="connsiteY3" fmla="*/ 7780612 h 7805695"/>
              <a:gd name="connsiteX4" fmla="*/ 127226 w 4204035"/>
              <a:gd name="connsiteY4" fmla="*/ 3615012 h 7805695"/>
              <a:gd name="connsiteX0" fmla="*/ 2680786 w 3141794"/>
              <a:gd name="connsiteY0" fmla="*/ 3069471 h 7755950"/>
              <a:gd name="connsiteX1" fmla="*/ 18866 w 3141794"/>
              <a:gd name="connsiteY1" fmla="*/ 184031 h 7755950"/>
              <a:gd name="connsiteX2" fmla="*/ 1420946 w 3141794"/>
              <a:gd name="connsiteY2" fmla="*/ 1525151 h 7755950"/>
              <a:gd name="connsiteX3" fmla="*/ 3026226 w 3141794"/>
              <a:gd name="connsiteY3" fmla="*/ 7743071 h 7755950"/>
              <a:gd name="connsiteX4" fmla="*/ 2680786 w 3141794"/>
              <a:gd name="connsiteY4" fmla="*/ 3069471 h 7755950"/>
              <a:gd name="connsiteX0" fmla="*/ 130164 w 4164810"/>
              <a:gd name="connsiteY0" fmla="*/ 4968016 h 7961051"/>
              <a:gd name="connsiteX1" fmla="*/ 1105524 w 4164810"/>
              <a:gd name="connsiteY1" fmla="*/ 314736 h 7961051"/>
              <a:gd name="connsiteX2" fmla="*/ 2507604 w 4164810"/>
              <a:gd name="connsiteY2" fmla="*/ 1655856 h 7961051"/>
              <a:gd name="connsiteX3" fmla="*/ 4112884 w 4164810"/>
              <a:gd name="connsiteY3" fmla="*/ 7873776 h 7961051"/>
              <a:gd name="connsiteX4" fmla="*/ 130164 w 4164810"/>
              <a:gd name="connsiteY4" fmla="*/ 4968016 h 7961051"/>
              <a:gd name="connsiteX0" fmla="*/ 130164 w 4227939"/>
              <a:gd name="connsiteY0" fmla="*/ 4792265 h 7702813"/>
              <a:gd name="connsiteX1" fmla="*/ 1105524 w 4227939"/>
              <a:gd name="connsiteY1" fmla="*/ 138985 h 7702813"/>
              <a:gd name="connsiteX2" fmla="*/ 2507604 w 4227939"/>
              <a:gd name="connsiteY2" fmla="*/ 1480105 h 7702813"/>
              <a:gd name="connsiteX3" fmla="*/ 3096883 w 4227939"/>
              <a:gd name="connsiteY3" fmla="*/ 4142025 h 7702813"/>
              <a:gd name="connsiteX4" fmla="*/ 4112884 w 4227939"/>
              <a:gd name="connsiteY4" fmla="*/ 7698025 h 7702813"/>
              <a:gd name="connsiteX5" fmla="*/ 130164 w 4227939"/>
              <a:gd name="connsiteY5" fmla="*/ 4792265 h 7702813"/>
              <a:gd name="connsiteX0" fmla="*/ 130164 w 4145318"/>
              <a:gd name="connsiteY0" fmla="*/ 4792265 h 7703697"/>
              <a:gd name="connsiteX1" fmla="*/ 1105524 w 4145318"/>
              <a:gd name="connsiteY1" fmla="*/ 138985 h 7703697"/>
              <a:gd name="connsiteX2" fmla="*/ 2507604 w 4145318"/>
              <a:gd name="connsiteY2" fmla="*/ 1480105 h 7703697"/>
              <a:gd name="connsiteX3" fmla="*/ 2040243 w 4145318"/>
              <a:gd name="connsiteY3" fmla="*/ 4081065 h 7703697"/>
              <a:gd name="connsiteX4" fmla="*/ 4112884 w 4145318"/>
              <a:gd name="connsiteY4" fmla="*/ 7698025 h 7703697"/>
              <a:gd name="connsiteX5" fmla="*/ 130164 w 4145318"/>
              <a:gd name="connsiteY5" fmla="*/ 4792265 h 7703697"/>
              <a:gd name="connsiteX0" fmla="*/ 130164 w 4239022"/>
              <a:gd name="connsiteY0" fmla="*/ 4792265 h 7716894"/>
              <a:gd name="connsiteX1" fmla="*/ 1105524 w 4239022"/>
              <a:gd name="connsiteY1" fmla="*/ 138985 h 7716894"/>
              <a:gd name="connsiteX2" fmla="*/ 2507604 w 4239022"/>
              <a:gd name="connsiteY2" fmla="*/ 1480105 h 7716894"/>
              <a:gd name="connsiteX3" fmla="*/ 2040243 w 4239022"/>
              <a:gd name="connsiteY3" fmla="*/ 4081065 h 7716894"/>
              <a:gd name="connsiteX4" fmla="*/ 3137523 w 4239022"/>
              <a:gd name="connsiteY4" fmla="*/ 5950505 h 7716894"/>
              <a:gd name="connsiteX5" fmla="*/ 4112884 w 4239022"/>
              <a:gd name="connsiteY5" fmla="*/ 7698025 h 7716894"/>
              <a:gd name="connsiteX6" fmla="*/ 130164 w 4239022"/>
              <a:gd name="connsiteY6" fmla="*/ 4792265 h 7716894"/>
              <a:gd name="connsiteX0" fmla="*/ 130164 w 4432512"/>
              <a:gd name="connsiteY0" fmla="*/ 4792265 h 7701579"/>
              <a:gd name="connsiteX1" fmla="*/ 1105524 w 4432512"/>
              <a:gd name="connsiteY1" fmla="*/ 138985 h 7701579"/>
              <a:gd name="connsiteX2" fmla="*/ 2507604 w 4432512"/>
              <a:gd name="connsiteY2" fmla="*/ 1480105 h 7701579"/>
              <a:gd name="connsiteX3" fmla="*/ 2040243 w 4432512"/>
              <a:gd name="connsiteY3" fmla="*/ 4081065 h 7701579"/>
              <a:gd name="connsiteX4" fmla="*/ 3950323 w 4432512"/>
              <a:gd name="connsiteY4" fmla="*/ 5361225 h 7701579"/>
              <a:gd name="connsiteX5" fmla="*/ 4112884 w 4432512"/>
              <a:gd name="connsiteY5" fmla="*/ 7698025 h 7701579"/>
              <a:gd name="connsiteX6" fmla="*/ 130164 w 4432512"/>
              <a:gd name="connsiteY6" fmla="*/ 4792265 h 7701579"/>
              <a:gd name="connsiteX0" fmla="*/ 238352 w 4540700"/>
              <a:gd name="connsiteY0" fmla="*/ 4654710 h 7564024"/>
              <a:gd name="connsiteX1" fmla="*/ 534862 w 4540700"/>
              <a:gd name="connsiteY1" fmla="*/ 1568268 h 7564024"/>
              <a:gd name="connsiteX2" fmla="*/ 1213712 w 4540700"/>
              <a:gd name="connsiteY2" fmla="*/ 1430 h 7564024"/>
              <a:gd name="connsiteX3" fmla="*/ 2615792 w 4540700"/>
              <a:gd name="connsiteY3" fmla="*/ 1342550 h 7564024"/>
              <a:gd name="connsiteX4" fmla="*/ 2148431 w 4540700"/>
              <a:gd name="connsiteY4" fmla="*/ 3943510 h 7564024"/>
              <a:gd name="connsiteX5" fmla="*/ 4058511 w 4540700"/>
              <a:gd name="connsiteY5" fmla="*/ 5223670 h 7564024"/>
              <a:gd name="connsiteX6" fmla="*/ 4221072 w 4540700"/>
              <a:gd name="connsiteY6" fmla="*/ 7560470 h 7564024"/>
              <a:gd name="connsiteX7" fmla="*/ 238352 w 4540700"/>
              <a:gd name="connsiteY7" fmla="*/ 4654710 h 7564024"/>
              <a:gd name="connsiteX0" fmla="*/ 1928727 w 6231075"/>
              <a:gd name="connsiteY0" fmla="*/ 4658016 h 7567330"/>
              <a:gd name="connsiteX1" fmla="*/ 16182 w 6231075"/>
              <a:gd name="connsiteY1" fmla="*/ 1773157 h 7567330"/>
              <a:gd name="connsiteX2" fmla="*/ 2904087 w 6231075"/>
              <a:gd name="connsiteY2" fmla="*/ 4736 h 7567330"/>
              <a:gd name="connsiteX3" fmla="*/ 4306167 w 6231075"/>
              <a:gd name="connsiteY3" fmla="*/ 1345856 h 7567330"/>
              <a:gd name="connsiteX4" fmla="*/ 3838806 w 6231075"/>
              <a:gd name="connsiteY4" fmla="*/ 3946816 h 7567330"/>
              <a:gd name="connsiteX5" fmla="*/ 5748886 w 6231075"/>
              <a:gd name="connsiteY5" fmla="*/ 5226976 h 7567330"/>
              <a:gd name="connsiteX6" fmla="*/ 5911447 w 6231075"/>
              <a:gd name="connsiteY6" fmla="*/ 7563776 h 7567330"/>
              <a:gd name="connsiteX7" fmla="*/ 1928727 w 6231075"/>
              <a:gd name="connsiteY7" fmla="*/ 4658016 h 7567330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098472 w 6231075"/>
              <a:gd name="connsiteY4" fmla="*/ 2792190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5963711 w 6231075"/>
              <a:gd name="connsiteY5" fmla="*/ 4239566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280541 h 7189855"/>
              <a:gd name="connsiteX1" fmla="*/ 16182 w 6231075"/>
              <a:gd name="connsiteY1" fmla="*/ 1395682 h 7189855"/>
              <a:gd name="connsiteX2" fmla="*/ 3465751 w 6231075"/>
              <a:gd name="connsiteY2" fmla="*/ 6079 h 7189855"/>
              <a:gd name="connsiteX3" fmla="*/ 4306167 w 6231075"/>
              <a:gd name="connsiteY3" fmla="*/ 968381 h 7189855"/>
              <a:gd name="connsiteX4" fmla="*/ 4737475 w 6231075"/>
              <a:gd name="connsiteY4" fmla="*/ 2375776 h 7189855"/>
              <a:gd name="connsiteX5" fmla="*/ 5963711 w 6231075"/>
              <a:gd name="connsiteY5" fmla="*/ 3863026 h 7189855"/>
              <a:gd name="connsiteX6" fmla="*/ 5748886 w 6231075"/>
              <a:gd name="connsiteY6" fmla="*/ 4849501 h 7189855"/>
              <a:gd name="connsiteX7" fmla="*/ 5911447 w 6231075"/>
              <a:gd name="connsiteY7" fmla="*/ 7186301 h 7189855"/>
              <a:gd name="connsiteX8" fmla="*/ 1928727 w 6231075"/>
              <a:gd name="connsiteY8" fmla="*/ 4280541 h 7189855"/>
              <a:gd name="connsiteX0" fmla="*/ 1928727 w 6231075"/>
              <a:gd name="connsiteY0" fmla="*/ 4309598 h 7218912"/>
              <a:gd name="connsiteX1" fmla="*/ 16182 w 6231075"/>
              <a:gd name="connsiteY1" fmla="*/ 1424739 h 7218912"/>
              <a:gd name="connsiteX2" fmla="*/ 1971427 w 6231075"/>
              <a:gd name="connsiteY2" fmla="*/ 326007 h 7218912"/>
              <a:gd name="connsiteX3" fmla="*/ 3465751 w 6231075"/>
              <a:gd name="connsiteY3" fmla="*/ 35136 h 7218912"/>
              <a:gd name="connsiteX4" fmla="*/ 4306167 w 6231075"/>
              <a:gd name="connsiteY4" fmla="*/ 997438 h 7218912"/>
              <a:gd name="connsiteX5" fmla="*/ 4737475 w 6231075"/>
              <a:gd name="connsiteY5" fmla="*/ 2404833 h 7218912"/>
              <a:gd name="connsiteX6" fmla="*/ 5963711 w 6231075"/>
              <a:gd name="connsiteY6" fmla="*/ 3892083 h 7218912"/>
              <a:gd name="connsiteX7" fmla="*/ 5748886 w 6231075"/>
              <a:gd name="connsiteY7" fmla="*/ 4878558 h 7218912"/>
              <a:gd name="connsiteX8" fmla="*/ 5911447 w 6231075"/>
              <a:gd name="connsiteY8" fmla="*/ 7215358 h 7218912"/>
              <a:gd name="connsiteX9" fmla="*/ 1928727 w 6231075"/>
              <a:gd name="connsiteY9" fmla="*/ 4309598 h 7218912"/>
              <a:gd name="connsiteX0" fmla="*/ 1928727 w 6231075"/>
              <a:gd name="connsiteY0" fmla="*/ 4368168 h 7277482"/>
              <a:gd name="connsiteX1" fmla="*/ 16182 w 6231075"/>
              <a:gd name="connsiteY1" fmla="*/ 1483309 h 7277482"/>
              <a:gd name="connsiteX2" fmla="*/ 1839523 w 6231075"/>
              <a:gd name="connsiteY2" fmla="*/ 194152 h 7277482"/>
              <a:gd name="connsiteX3" fmla="*/ 3465751 w 6231075"/>
              <a:gd name="connsiteY3" fmla="*/ 93706 h 7277482"/>
              <a:gd name="connsiteX4" fmla="*/ 4306167 w 6231075"/>
              <a:gd name="connsiteY4" fmla="*/ 1056008 h 7277482"/>
              <a:gd name="connsiteX5" fmla="*/ 4737475 w 6231075"/>
              <a:gd name="connsiteY5" fmla="*/ 2463403 h 7277482"/>
              <a:gd name="connsiteX6" fmla="*/ 5963711 w 6231075"/>
              <a:gd name="connsiteY6" fmla="*/ 3950653 h 7277482"/>
              <a:gd name="connsiteX7" fmla="*/ 5748886 w 6231075"/>
              <a:gd name="connsiteY7" fmla="*/ 4937128 h 7277482"/>
              <a:gd name="connsiteX8" fmla="*/ 5911447 w 6231075"/>
              <a:gd name="connsiteY8" fmla="*/ 7273928 h 7277482"/>
              <a:gd name="connsiteX9" fmla="*/ 1928727 w 6231075"/>
              <a:gd name="connsiteY9" fmla="*/ 4368168 h 72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1075" h="7277482">
                <a:moveTo>
                  <a:pt x="1928727" y="4368168"/>
                </a:moveTo>
                <a:cubicBezTo>
                  <a:pt x="946183" y="3403065"/>
                  <a:pt x="-146378" y="2258856"/>
                  <a:pt x="16182" y="1483309"/>
                </a:cubicBezTo>
                <a:cubicBezTo>
                  <a:pt x="23299" y="819377"/>
                  <a:pt x="1264595" y="425753"/>
                  <a:pt x="1839523" y="194152"/>
                </a:cubicBezTo>
                <a:cubicBezTo>
                  <a:pt x="2414451" y="-37448"/>
                  <a:pt x="3054644" y="-49937"/>
                  <a:pt x="3465751" y="93706"/>
                </a:cubicBezTo>
                <a:cubicBezTo>
                  <a:pt x="3876858" y="237349"/>
                  <a:pt x="4107103" y="591276"/>
                  <a:pt x="4306167" y="1056008"/>
                </a:cubicBezTo>
                <a:cubicBezTo>
                  <a:pt x="4505231" y="1520740"/>
                  <a:pt x="4815368" y="2029910"/>
                  <a:pt x="4737475" y="2463403"/>
                </a:cubicBezTo>
                <a:cubicBezTo>
                  <a:pt x="4659582" y="2896896"/>
                  <a:pt x="5688642" y="3545011"/>
                  <a:pt x="5963711" y="3950653"/>
                </a:cubicBezTo>
                <a:cubicBezTo>
                  <a:pt x="6238780" y="4356295"/>
                  <a:pt x="5403446" y="4334301"/>
                  <a:pt x="5748886" y="4937128"/>
                </a:cubicBezTo>
                <a:cubicBezTo>
                  <a:pt x="6094326" y="5539955"/>
                  <a:pt x="6548140" y="7368755"/>
                  <a:pt x="5911447" y="7273928"/>
                </a:cubicBezTo>
                <a:cubicBezTo>
                  <a:pt x="5274754" y="7179101"/>
                  <a:pt x="2911271" y="5333271"/>
                  <a:pt x="1928727" y="4368168"/>
                </a:cubicBezTo>
                <a:close/>
              </a:path>
            </a:pathLst>
          </a:custGeom>
          <a:solidFill>
            <a:srgbClr val="1715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44D0ED-28A2-E217-89B6-AE7FC3935FD0}"/>
              </a:ext>
            </a:extLst>
          </p:cNvPr>
          <p:cNvSpPr/>
          <p:nvPr/>
        </p:nvSpPr>
        <p:spPr>
          <a:xfrm rot="5400000" flipV="1">
            <a:off x="-3282707" y="3288650"/>
            <a:ext cx="6858003" cy="280699"/>
          </a:xfrm>
          <a:prstGeom prst="rect">
            <a:avLst/>
          </a:pr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Mobile phone">
                <a:extLst>
                  <a:ext uri="{FF2B5EF4-FFF2-40B4-BE49-F238E27FC236}">
                    <a16:creationId xmlns:a16="http://schemas.microsoft.com/office/drawing/2014/main" id="{F89684CB-ACB8-A83C-5E26-262E15CDDB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0928919"/>
                  </p:ext>
                </p:extLst>
              </p:nvPr>
            </p:nvGraphicFramePr>
            <p:xfrm>
              <a:off x="-1818217" y="2887278"/>
              <a:ext cx="561397" cy="232484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61397" cy="2324846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1589661" ay="-4147661" az="-14984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453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Mobile phone">
                <a:extLst>
                  <a:ext uri="{FF2B5EF4-FFF2-40B4-BE49-F238E27FC236}">
                    <a16:creationId xmlns:a16="http://schemas.microsoft.com/office/drawing/2014/main" id="{F89684CB-ACB8-A83C-5E26-262E15CDDB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18217" y="2887278"/>
                <a:ext cx="561397" cy="232484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12D9DC0D-6BAB-8734-68DF-294551950139}"/>
              </a:ext>
            </a:extLst>
          </p:cNvPr>
          <p:cNvSpPr/>
          <p:nvPr/>
        </p:nvSpPr>
        <p:spPr>
          <a:xfrm>
            <a:off x="8999144" y="4332764"/>
            <a:ext cx="2528621" cy="2457451"/>
          </a:xfrm>
          <a:prstGeom prst="ellipse">
            <a:avLst/>
          </a:pr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C66FA5-6C72-4299-21F8-5E82871FCBAF}"/>
              </a:ext>
            </a:extLst>
          </p:cNvPr>
          <p:cNvSpPr/>
          <p:nvPr/>
        </p:nvSpPr>
        <p:spPr>
          <a:xfrm>
            <a:off x="10648314" y="5561489"/>
            <a:ext cx="1758902" cy="17548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C526B1-5E9A-B764-F39D-ADE1D5C5DA4E}"/>
              </a:ext>
            </a:extLst>
          </p:cNvPr>
          <p:cNvSpPr/>
          <p:nvPr/>
        </p:nvSpPr>
        <p:spPr>
          <a:xfrm>
            <a:off x="9581199" y="6109177"/>
            <a:ext cx="1549196" cy="1602459"/>
          </a:xfrm>
          <a:prstGeom prst="ellipse">
            <a:avLst/>
          </a:pr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9BED2D8-8079-CE7E-0B1C-E8DDD4E98A4F}"/>
              </a:ext>
            </a:extLst>
          </p:cNvPr>
          <p:cNvSpPr/>
          <p:nvPr/>
        </p:nvSpPr>
        <p:spPr>
          <a:xfrm>
            <a:off x="8785261" y="14333578"/>
            <a:ext cx="2528621" cy="2457451"/>
          </a:xfrm>
          <a:prstGeom prst="ellipse">
            <a:avLst/>
          </a:pr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2B3169-AF07-625D-91E8-0965DD890966}"/>
              </a:ext>
            </a:extLst>
          </p:cNvPr>
          <p:cNvSpPr/>
          <p:nvPr/>
        </p:nvSpPr>
        <p:spPr>
          <a:xfrm>
            <a:off x="10434431" y="15113127"/>
            <a:ext cx="1758902" cy="17548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7B6072-56C8-7191-EF27-95EA117BCFA0}"/>
              </a:ext>
            </a:extLst>
          </p:cNvPr>
          <p:cNvSpPr/>
          <p:nvPr/>
        </p:nvSpPr>
        <p:spPr>
          <a:xfrm>
            <a:off x="9367316" y="15660815"/>
            <a:ext cx="1549196" cy="1602459"/>
          </a:xfrm>
          <a:prstGeom prst="ellipse">
            <a:avLst/>
          </a:pr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33BED2-F007-A2DC-8CBA-68756B9A9379}"/>
              </a:ext>
            </a:extLst>
          </p:cNvPr>
          <p:cNvSpPr/>
          <p:nvPr/>
        </p:nvSpPr>
        <p:spPr>
          <a:xfrm>
            <a:off x="10410909" y="15984523"/>
            <a:ext cx="1390744" cy="1464380"/>
          </a:xfrm>
          <a:prstGeom prst="ellipse">
            <a:avLst/>
          </a:prstGeom>
          <a:solidFill>
            <a:srgbClr val="1715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CDA5960-169C-2C2C-58D1-D1B0E8BBF8C5}"/>
              </a:ext>
            </a:extLst>
          </p:cNvPr>
          <p:cNvSpPr/>
          <p:nvPr/>
        </p:nvSpPr>
        <p:spPr>
          <a:xfrm>
            <a:off x="10391145" y="12804363"/>
            <a:ext cx="2528621" cy="2457451"/>
          </a:xfrm>
          <a:prstGeom prst="ellipse">
            <a:avLst/>
          </a:prstGeom>
          <a:solidFill>
            <a:srgbClr val="F263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7D1C0C-1557-823C-D879-F325589B3B24}"/>
              </a:ext>
            </a:extLst>
          </p:cNvPr>
          <p:cNvSpPr/>
          <p:nvPr/>
        </p:nvSpPr>
        <p:spPr>
          <a:xfrm>
            <a:off x="11601264" y="14142883"/>
            <a:ext cx="1758902" cy="1754859"/>
          </a:xfrm>
          <a:prstGeom prst="ellipse">
            <a:avLst/>
          </a:prstGeom>
          <a:solidFill>
            <a:srgbClr val="F29F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7FF5BE5-413E-A87F-F69E-CBFB14247A94}"/>
              </a:ext>
            </a:extLst>
          </p:cNvPr>
          <p:cNvSpPr/>
          <p:nvPr/>
        </p:nvSpPr>
        <p:spPr>
          <a:xfrm>
            <a:off x="11577742" y="15238867"/>
            <a:ext cx="1390744" cy="1464380"/>
          </a:xfrm>
          <a:prstGeom prst="ellipse">
            <a:avLst/>
          </a:pr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Oval 10">
            <a:extLst>
              <a:ext uri="{FF2B5EF4-FFF2-40B4-BE49-F238E27FC236}">
                <a16:creationId xmlns:a16="http://schemas.microsoft.com/office/drawing/2014/main" id="{AB4F7A93-95E3-1502-4E7D-CCEB43A97FF8}"/>
              </a:ext>
            </a:extLst>
          </p:cNvPr>
          <p:cNvSpPr/>
          <p:nvPr/>
        </p:nvSpPr>
        <p:spPr>
          <a:xfrm rot="19164857">
            <a:off x="743030" y="11278201"/>
            <a:ext cx="6632344" cy="8600287"/>
          </a:xfrm>
          <a:custGeom>
            <a:avLst/>
            <a:gdLst>
              <a:gd name="connsiteX0" fmla="*/ 0 w 2032000"/>
              <a:gd name="connsiteY0" fmla="*/ 3393440 h 6786880"/>
              <a:gd name="connsiteX1" fmla="*/ 1016000 w 2032000"/>
              <a:gd name="connsiteY1" fmla="*/ 0 h 6786880"/>
              <a:gd name="connsiteX2" fmla="*/ 2032000 w 2032000"/>
              <a:gd name="connsiteY2" fmla="*/ 3393440 h 6786880"/>
              <a:gd name="connsiteX3" fmla="*/ 1016000 w 2032000"/>
              <a:gd name="connsiteY3" fmla="*/ 6786880 h 6786880"/>
              <a:gd name="connsiteX4" fmla="*/ 0 w 2032000"/>
              <a:gd name="connsiteY4" fmla="*/ 3393440 h 6786880"/>
              <a:gd name="connsiteX0" fmla="*/ 0 w 2418080"/>
              <a:gd name="connsiteY0" fmla="*/ 3615012 h 7049365"/>
              <a:gd name="connsiteX1" fmla="*/ 1016000 w 2418080"/>
              <a:gd name="connsiteY1" fmla="*/ 221572 h 7049365"/>
              <a:gd name="connsiteX2" fmla="*/ 2418080 w 2418080"/>
              <a:gd name="connsiteY2" fmla="*/ 1562692 h 7049365"/>
              <a:gd name="connsiteX3" fmla="*/ 1016000 w 2418080"/>
              <a:gd name="connsiteY3" fmla="*/ 7008452 h 7049365"/>
              <a:gd name="connsiteX4" fmla="*/ 0 w 2418080"/>
              <a:gd name="connsiteY4" fmla="*/ 3615012 h 7049365"/>
              <a:gd name="connsiteX0" fmla="*/ 127226 w 4204035"/>
              <a:gd name="connsiteY0" fmla="*/ 3615012 h 7805695"/>
              <a:gd name="connsiteX1" fmla="*/ 1143226 w 4204035"/>
              <a:gd name="connsiteY1" fmla="*/ 221572 h 7805695"/>
              <a:gd name="connsiteX2" fmla="*/ 2545306 w 4204035"/>
              <a:gd name="connsiteY2" fmla="*/ 1562692 h 7805695"/>
              <a:gd name="connsiteX3" fmla="*/ 4150586 w 4204035"/>
              <a:gd name="connsiteY3" fmla="*/ 7780612 h 7805695"/>
              <a:gd name="connsiteX4" fmla="*/ 127226 w 4204035"/>
              <a:gd name="connsiteY4" fmla="*/ 3615012 h 7805695"/>
              <a:gd name="connsiteX0" fmla="*/ 2680786 w 3141794"/>
              <a:gd name="connsiteY0" fmla="*/ 3069471 h 7755950"/>
              <a:gd name="connsiteX1" fmla="*/ 18866 w 3141794"/>
              <a:gd name="connsiteY1" fmla="*/ 184031 h 7755950"/>
              <a:gd name="connsiteX2" fmla="*/ 1420946 w 3141794"/>
              <a:gd name="connsiteY2" fmla="*/ 1525151 h 7755950"/>
              <a:gd name="connsiteX3" fmla="*/ 3026226 w 3141794"/>
              <a:gd name="connsiteY3" fmla="*/ 7743071 h 7755950"/>
              <a:gd name="connsiteX4" fmla="*/ 2680786 w 3141794"/>
              <a:gd name="connsiteY4" fmla="*/ 3069471 h 7755950"/>
              <a:gd name="connsiteX0" fmla="*/ 130164 w 4164810"/>
              <a:gd name="connsiteY0" fmla="*/ 4968016 h 7961051"/>
              <a:gd name="connsiteX1" fmla="*/ 1105524 w 4164810"/>
              <a:gd name="connsiteY1" fmla="*/ 314736 h 7961051"/>
              <a:gd name="connsiteX2" fmla="*/ 2507604 w 4164810"/>
              <a:gd name="connsiteY2" fmla="*/ 1655856 h 7961051"/>
              <a:gd name="connsiteX3" fmla="*/ 4112884 w 4164810"/>
              <a:gd name="connsiteY3" fmla="*/ 7873776 h 7961051"/>
              <a:gd name="connsiteX4" fmla="*/ 130164 w 4164810"/>
              <a:gd name="connsiteY4" fmla="*/ 4968016 h 7961051"/>
              <a:gd name="connsiteX0" fmla="*/ 130164 w 4227939"/>
              <a:gd name="connsiteY0" fmla="*/ 4792265 h 7702813"/>
              <a:gd name="connsiteX1" fmla="*/ 1105524 w 4227939"/>
              <a:gd name="connsiteY1" fmla="*/ 138985 h 7702813"/>
              <a:gd name="connsiteX2" fmla="*/ 2507604 w 4227939"/>
              <a:gd name="connsiteY2" fmla="*/ 1480105 h 7702813"/>
              <a:gd name="connsiteX3" fmla="*/ 3096883 w 4227939"/>
              <a:gd name="connsiteY3" fmla="*/ 4142025 h 7702813"/>
              <a:gd name="connsiteX4" fmla="*/ 4112884 w 4227939"/>
              <a:gd name="connsiteY4" fmla="*/ 7698025 h 7702813"/>
              <a:gd name="connsiteX5" fmla="*/ 130164 w 4227939"/>
              <a:gd name="connsiteY5" fmla="*/ 4792265 h 7702813"/>
              <a:gd name="connsiteX0" fmla="*/ 130164 w 4145318"/>
              <a:gd name="connsiteY0" fmla="*/ 4792265 h 7703697"/>
              <a:gd name="connsiteX1" fmla="*/ 1105524 w 4145318"/>
              <a:gd name="connsiteY1" fmla="*/ 138985 h 7703697"/>
              <a:gd name="connsiteX2" fmla="*/ 2507604 w 4145318"/>
              <a:gd name="connsiteY2" fmla="*/ 1480105 h 7703697"/>
              <a:gd name="connsiteX3" fmla="*/ 2040243 w 4145318"/>
              <a:gd name="connsiteY3" fmla="*/ 4081065 h 7703697"/>
              <a:gd name="connsiteX4" fmla="*/ 4112884 w 4145318"/>
              <a:gd name="connsiteY4" fmla="*/ 7698025 h 7703697"/>
              <a:gd name="connsiteX5" fmla="*/ 130164 w 4145318"/>
              <a:gd name="connsiteY5" fmla="*/ 4792265 h 7703697"/>
              <a:gd name="connsiteX0" fmla="*/ 130164 w 4239022"/>
              <a:gd name="connsiteY0" fmla="*/ 4792265 h 7716894"/>
              <a:gd name="connsiteX1" fmla="*/ 1105524 w 4239022"/>
              <a:gd name="connsiteY1" fmla="*/ 138985 h 7716894"/>
              <a:gd name="connsiteX2" fmla="*/ 2507604 w 4239022"/>
              <a:gd name="connsiteY2" fmla="*/ 1480105 h 7716894"/>
              <a:gd name="connsiteX3" fmla="*/ 2040243 w 4239022"/>
              <a:gd name="connsiteY3" fmla="*/ 4081065 h 7716894"/>
              <a:gd name="connsiteX4" fmla="*/ 3137523 w 4239022"/>
              <a:gd name="connsiteY4" fmla="*/ 5950505 h 7716894"/>
              <a:gd name="connsiteX5" fmla="*/ 4112884 w 4239022"/>
              <a:gd name="connsiteY5" fmla="*/ 7698025 h 7716894"/>
              <a:gd name="connsiteX6" fmla="*/ 130164 w 4239022"/>
              <a:gd name="connsiteY6" fmla="*/ 4792265 h 7716894"/>
              <a:gd name="connsiteX0" fmla="*/ 130164 w 4432512"/>
              <a:gd name="connsiteY0" fmla="*/ 4792265 h 7701579"/>
              <a:gd name="connsiteX1" fmla="*/ 1105524 w 4432512"/>
              <a:gd name="connsiteY1" fmla="*/ 138985 h 7701579"/>
              <a:gd name="connsiteX2" fmla="*/ 2507604 w 4432512"/>
              <a:gd name="connsiteY2" fmla="*/ 1480105 h 7701579"/>
              <a:gd name="connsiteX3" fmla="*/ 2040243 w 4432512"/>
              <a:gd name="connsiteY3" fmla="*/ 4081065 h 7701579"/>
              <a:gd name="connsiteX4" fmla="*/ 3950323 w 4432512"/>
              <a:gd name="connsiteY4" fmla="*/ 5361225 h 7701579"/>
              <a:gd name="connsiteX5" fmla="*/ 4112884 w 4432512"/>
              <a:gd name="connsiteY5" fmla="*/ 7698025 h 7701579"/>
              <a:gd name="connsiteX6" fmla="*/ 130164 w 4432512"/>
              <a:gd name="connsiteY6" fmla="*/ 4792265 h 7701579"/>
              <a:gd name="connsiteX0" fmla="*/ 238352 w 4540700"/>
              <a:gd name="connsiteY0" fmla="*/ 4654710 h 7564024"/>
              <a:gd name="connsiteX1" fmla="*/ 534862 w 4540700"/>
              <a:gd name="connsiteY1" fmla="*/ 1568268 h 7564024"/>
              <a:gd name="connsiteX2" fmla="*/ 1213712 w 4540700"/>
              <a:gd name="connsiteY2" fmla="*/ 1430 h 7564024"/>
              <a:gd name="connsiteX3" fmla="*/ 2615792 w 4540700"/>
              <a:gd name="connsiteY3" fmla="*/ 1342550 h 7564024"/>
              <a:gd name="connsiteX4" fmla="*/ 2148431 w 4540700"/>
              <a:gd name="connsiteY4" fmla="*/ 3943510 h 7564024"/>
              <a:gd name="connsiteX5" fmla="*/ 4058511 w 4540700"/>
              <a:gd name="connsiteY5" fmla="*/ 5223670 h 7564024"/>
              <a:gd name="connsiteX6" fmla="*/ 4221072 w 4540700"/>
              <a:gd name="connsiteY6" fmla="*/ 7560470 h 7564024"/>
              <a:gd name="connsiteX7" fmla="*/ 238352 w 4540700"/>
              <a:gd name="connsiteY7" fmla="*/ 4654710 h 7564024"/>
              <a:gd name="connsiteX0" fmla="*/ 1928727 w 6231075"/>
              <a:gd name="connsiteY0" fmla="*/ 4658016 h 7567330"/>
              <a:gd name="connsiteX1" fmla="*/ 16182 w 6231075"/>
              <a:gd name="connsiteY1" fmla="*/ 1773157 h 7567330"/>
              <a:gd name="connsiteX2" fmla="*/ 2904087 w 6231075"/>
              <a:gd name="connsiteY2" fmla="*/ 4736 h 7567330"/>
              <a:gd name="connsiteX3" fmla="*/ 4306167 w 6231075"/>
              <a:gd name="connsiteY3" fmla="*/ 1345856 h 7567330"/>
              <a:gd name="connsiteX4" fmla="*/ 3838806 w 6231075"/>
              <a:gd name="connsiteY4" fmla="*/ 3946816 h 7567330"/>
              <a:gd name="connsiteX5" fmla="*/ 5748886 w 6231075"/>
              <a:gd name="connsiteY5" fmla="*/ 5226976 h 7567330"/>
              <a:gd name="connsiteX6" fmla="*/ 5911447 w 6231075"/>
              <a:gd name="connsiteY6" fmla="*/ 7563776 h 7567330"/>
              <a:gd name="connsiteX7" fmla="*/ 1928727 w 6231075"/>
              <a:gd name="connsiteY7" fmla="*/ 4658016 h 7567330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098472 w 6231075"/>
              <a:gd name="connsiteY4" fmla="*/ 2792190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5963711 w 6231075"/>
              <a:gd name="connsiteY5" fmla="*/ 4239566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280541 h 7189855"/>
              <a:gd name="connsiteX1" fmla="*/ 16182 w 6231075"/>
              <a:gd name="connsiteY1" fmla="*/ 1395682 h 7189855"/>
              <a:gd name="connsiteX2" fmla="*/ 3465751 w 6231075"/>
              <a:gd name="connsiteY2" fmla="*/ 6079 h 7189855"/>
              <a:gd name="connsiteX3" fmla="*/ 4306167 w 6231075"/>
              <a:gd name="connsiteY3" fmla="*/ 968381 h 7189855"/>
              <a:gd name="connsiteX4" fmla="*/ 4737475 w 6231075"/>
              <a:gd name="connsiteY4" fmla="*/ 2375776 h 7189855"/>
              <a:gd name="connsiteX5" fmla="*/ 5963711 w 6231075"/>
              <a:gd name="connsiteY5" fmla="*/ 3863026 h 7189855"/>
              <a:gd name="connsiteX6" fmla="*/ 5748886 w 6231075"/>
              <a:gd name="connsiteY6" fmla="*/ 4849501 h 7189855"/>
              <a:gd name="connsiteX7" fmla="*/ 5911447 w 6231075"/>
              <a:gd name="connsiteY7" fmla="*/ 7186301 h 7189855"/>
              <a:gd name="connsiteX8" fmla="*/ 1928727 w 6231075"/>
              <a:gd name="connsiteY8" fmla="*/ 4280541 h 7189855"/>
              <a:gd name="connsiteX0" fmla="*/ 1928727 w 6231075"/>
              <a:gd name="connsiteY0" fmla="*/ 4309598 h 7218912"/>
              <a:gd name="connsiteX1" fmla="*/ 16182 w 6231075"/>
              <a:gd name="connsiteY1" fmla="*/ 1424739 h 7218912"/>
              <a:gd name="connsiteX2" fmla="*/ 1971427 w 6231075"/>
              <a:gd name="connsiteY2" fmla="*/ 326007 h 7218912"/>
              <a:gd name="connsiteX3" fmla="*/ 3465751 w 6231075"/>
              <a:gd name="connsiteY3" fmla="*/ 35136 h 7218912"/>
              <a:gd name="connsiteX4" fmla="*/ 4306167 w 6231075"/>
              <a:gd name="connsiteY4" fmla="*/ 997438 h 7218912"/>
              <a:gd name="connsiteX5" fmla="*/ 4737475 w 6231075"/>
              <a:gd name="connsiteY5" fmla="*/ 2404833 h 7218912"/>
              <a:gd name="connsiteX6" fmla="*/ 5963711 w 6231075"/>
              <a:gd name="connsiteY6" fmla="*/ 3892083 h 7218912"/>
              <a:gd name="connsiteX7" fmla="*/ 5748886 w 6231075"/>
              <a:gd name="connsiteY7" fmla="*/ 4878558 h 7218912"/>
              <a:gd name="connsiteX8" fmla="*/ 5911447 w 6231075"/>
              <a:gd name="connsiteY8" fmla="*/ 7215358 h 7218912"/>
              <a:gd name="connsiteX9" fmla="*/ 1928727 w 6231075"/>
              <a:gd name="connsiteY9" fmla="*/ 4309598 h 7218912"/>
              <a:gd name="connsiteX0" fmla="*/ 1928727 w 6231075"/>
              <a:gd name="connsiteY0" fmla="*/ 4368168 h 7277482"/>
              <a:gd name="connsiteX1" fmla="*/ 16182 w 6231075"/>
              <a:gd name="connsiteY1" fmla="*/ 1483309 h 7277482"/>
              <a:gd name="connsiteX2" fmla="*/ 1839523 w 6231075"/>
              <a:gd name="connsiteY2" fmla="*/ 194152 h 7277482"/>
              <a:gd name="connsiteX3" fmla="*/ 3465751 w 6231075"/>
              <a:gd name="connsiteY3" fmla="*/ 93706 h 7277482"/>
              <a:gd name="connsiteX4" fmla="*/ 4306167 w 6231075"/>
              <a:gd name="connsiteY4" fmla="*/ 1056008 h 7277482"/>
              <a:gd name="connsiteX5" fmla="*/ 4737475 w 6231075"/>
              <a:gd name="connsiteY5" fmla="*/ 2463403 h 7277482"/>
              <a:gd name="connsiteX6" fmla="*/ 5963711 w 6231075"/>
              <a:gd name="connsiteY6" fmla="*/ 3950653 h 7277482"/>
              <a:gd name="connsiteX7" fmla="*/ 5748886 w 6231075"/>
              <a:gd name="connsiteY7" fmla="*/ 4937128 h 7277482"/>
              <a:gd name="connsiteX8" fmla="*/ 5911447 w 6231075"/>
              <a:gd name="connsiteY8" fmla="*/ 7273928 h 7277482"/>
              <a:gd name="connsiteX9" fmla="*/ 1928727 w 6231075"/>
              <a:gd name="connsiteY9" fmla="*/ 4368168 h 72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1075" h="7277482">
                <a:moveTo>
                  <a:pt x="1928727" y="4368168"/>
                </a:moveTo>
                <a:cubicBezTo>
                  <a:pt x="946183" y="3403065"/>
                  <a:pt x="-146378" y="2258856"/>
                  <a:pt x="16182" y="1483309"/>
                </a:cubicBezTo>
                <a:cubicBezTo>
                  <a:pt x="23299" y="819377"/>
                  <a:pt x="1264595" y="425753"/>
                  <a:pt x="1839523" y="194152"/>
                </a:cubicBezTo>
                <a:cubicBezTo>
                  <a:pt x="2414451" y="-37448"/>
                  <a:pt x="3054644" y="-49937"/>
                  <a:pt x="3465751" y="93706"/>
                </a:cubicBezTo>
                <a:cubicBezTo>
                  <a:pt x="3876858" y="237349"/>
                  <a:pt x="4107103" y="591276"/>
                  <a:pt x="4306167" y="1056008"/>
                </a:cubicBezTo>
                <a:cubicBezTo>
                  <a:pt x="4505231" y="1520740"/>
                  <a:pt x="4815368" y="2029910"/>
                  <a:pt x="4737475" y="2463403"/>
                </a:cubicBezTo>
                <a:cubicBezTo>
                  <a:pt x="4659582" y="2896896"/>
                  <a:pt x="5688642" y="3545011"/>
                  <a:pt x="5963711" y="3950653"/>
                </a:cubicBezTo>
                <a:cubicBezTo>
                  <a:pt x="6238780" y="4356295"/>
                  <a:pt x="5403446" y="4334301"/>
                  <a:pt x="5748886" y="4937128"/>
                </a:cubicBezTo>
                <a:cubicBezTo>
                  <a:pt x="6094326" y="5539955"/>
                  <a:pt x="6548140" y="7368755"/>
                  <a:pt x="5911447" y="7273928"/>
                </a:cubicBezTo>
                <a:cubicBezTo>
                  <a:pt x="5274754" y="7179101"/>
                  <a:pt x="2911271" y="5333271"/>
                  <a:pt x="1928727" y="4368168"/>
                </a:cubicBezTo>
                <a:close/>
              </a:path>
            </a:pathLst>
          </a:custGeom>
          <a:solidFill>
            <a:srgbClr val="1715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E09850-A9D5-3A53-950E-4AC2026147B6}"/>
              </a:ext>
            </a:extLst>
          </p:cNvPr>
          <p:cNvSpPr txBox="1"/>
          <p:nvPr/>
        </p:nvSpPr>
        <p:spPr>
          <a:xfrm>
            <a:off x="1812222" y="-5391294"/>
            <a:ext cx="83396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masis MT Pro Black" panose="020F0502020204030204" pitchFamily="18" charset="0"/>
              </a:rPr>
              <a:t>Feito por:</a:t>
            </a:r>
          </a:p>
          <a:p>
            <a:pPr algn="ctr"/>
            <a:endParaRPr lang="pt-BR" sz="2800" dirty="0">
              <a:latin typeface="Amasis MT Pro Black" panose="020F0502020204030204" pitchFamily="18" charset="0"/>
            </a:endParaRPr>
          </a:p>
          <a:p>
            <a:pPr algn="ctr"/>
            <a:r>
              <a:rPr lang="pt-BR" sz="2800" dirty="0">
                <a:latin typeface="Amasis MT Pro Black" panose="020F0502020204030204" pitchFamily="18" charset="0"/>
              </a:rPr>
              <a:t>Nayuka Malebo</a:t>
            </a:r>
          </a:p>
          <a:p>
            <a:pPr algn="ctr"/>
            <a:r>
              <a:rPr lang="pt-BR" sz="2800" dirty="0">
                <a:latin typeface="Amasis MT Pro Black" panose="020F0502020204030204" pitchFamily="18" charset="0"/>
              </a:rPr>
              <a:t>Julia Disconzi</a:t>
            </a:r>
          </a:p>
          <a:p>
            <a:pPr algn="ctr"/>
            <a:endParaRPr lang="pt-BR" sz="2800" dirty="0">
              <a:latin typeface="Amasis MT Pro Black" panose="020F0502020204030204" pitchFamily="18" charset="0"/>
            </a:endParaRPr>
          </a:p>
          <a:p>
            <a:pPr algn="ctr"/>
            <a:endParaRPr lang="pt-BR" sz="2800" dirty="0">
              <a:latin typeface="Amasis MT Pro Black" panose="020F0502020204030204" pitchFamily="18" charset="0"/>
            </a:endParaRPr>
          </a:p>
          <a:p>
            <a:pPr algn="ctr"/>
            <a:r>
              <a:rPr lang="pt-BR" sz="2800" dirty="0">
                <a:latin typeface="Amasis MT Pro Black" panose="020F0502020204030204" pitchFamily="18" charset="0"/>
              </a:rPr>
              <a:t>Professor responsável:</a:t>
            </a:r>
          </a:p>
          <a:p>
            <a:pPr algn="ctr"/>
            <a:r>
              <a:rPr lang="pt-PT" sz="2800" dirty="0">
                <a:latin typeface="Amasis MT Pro Black" panose="020F0502020204030204" pitchFamily="18" charset="0"/>
              </a:rPr>
              <a:t>José Miguel Paulico Marques da Graça</a:t>
            </a:r>
          </a:p>
        </p:txBody>
      </p:sp>
    </p:spTree>
    <p:extLst>
      <p:ext uri="{BB962C8B-B14F-4D97-AF65-F5344CB8AC3E}">
        <p14:creationId xmlns:p14="http://schemas.microsoft.com/office/powerpoint/2010/main" val="309574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EFB5E0-08CD-997D-8D7F-01577BBCAAEB}"/>
              </a:ext>
            </a:extLst>
          </p:cNvPr>
          <p:cNvSpPr/>
          <p:nvPr/>
        </p:nvSpPr>
        <p:spPr>
          <a:xfrm>
            <a:off x="8020580" y="4717772"/>
            <a:ext cx="2528621" cy="2457451"/>
          </a:xfrm>
          <a:prstGeom prst="ellipse">
            <a:avLst/>
          </a:pr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5D875A-D252-BB0A-D656-43FD2B1AAC1E}"/>
              </a:ext>
            </a:extLst>
          </p:cNvPr>
          <p:cNvSpPr/>
          <p:nvPr/>
        </p:nvSpPr>
        <p:spPr>
          <a:xfrm>
            <a:off x="9669750" y="5497321"/>
            <a:ext cx="1758902" cy="17548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079B8B-3586-08D9-76D5-F833E2F8A42C}"/>
              </a:ext>
            </a:extLst>
          </p:cNvPr>
          <p:cNvSpPr/>
          <p:nvPr/>
        </p:nvSpPr>
        <p:spPr>
          <a:xfrm>
            <a:off x="8602635" y="6045009"/>
            <a:ext cx="1549196" cy="1602459"/>
          </a:xfrm>
          <a:prstGeom prst="ellipse">
            <a:avLst/>
          </a:pr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8ED6D6-20BC-936E-9AA9-1CC83E93E328}"/>
              </a:ext>
            </a:extLst>
          </p:cNvPr>
          <p:cNvSpPr/>
          <p:nvPr/>
        </p:nvSpPr>
        <p:spPr>
          <a:xfrm>
            <a:off x="9646228" y="6368717"/>
            <a:ext cx="1390744" cy="1464380"/>
          </a:xfrm>
          <a:prstGeom prst="ellipse">
            <a:avLst/>
          </a:prstGeom>
          <a:solidFill>
            <a:srgbClr val="1715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0FF4F2-A889-295C-2F62-60435B9D5A66}"/>
              </a:ext>
            </a:extLst>
          </p:cNvPr>
          <p:cNvSpPr/>
          <p:nvPr/>
        </p:nvSpPr>
        <p:spPr>
          <a:xfrm>
            <a:off x="9626464" y="3188557"/>
            <a:ext cx="2528621" cy="2457451"/>
          </a:xfrm>
          <a:prstGeom prst="ellipse">
            <a:avLst/>
          </a:prstGeom>
          <a:solidFill>
            <a:srgbClr val="F263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A00C40-EB33-F56C-62AC-B35D2E006D76}"/>
              </a:ext>
            </a:extLst>
          </p:cNvPr>
          <p:cNvSpPr/>
          <p:nvPr/>
        </p:nvSpPr>
        <p:spPr>
          <a:xfrm>
            <a:off x="10836583" y="4527077"/>
            <a:ext cx="1758902" cy="1754859"/>
          </a:xfrm>
          <a:prstGeom prst="ellipse">
            <a:avLst/>
          </a:prstGeom>
          <a:solidFill>
            <a:srgbClr val="F29F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2AB571F-CF93-BB8B-9D35-D27A8F236BA6}"/>
              </a:ext>
            </a:extLst>
          </p:cNvPr>
          <p:cNvSpPr/>
          <p:nvPr/>
        </p:nvSpPr>
        <p:spPr>
          <a:xfrm>
            <a:off x="10813061" y="5623061"/>
            <a:ext cx="1390744" cy="1464380"/>
          </a:xfrm>
          <a:prstGeom prst="ellipse">
            <a:avLst/>
          </a:pr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07E188A9-8DD2-69C7-B573-82B053629982}"/>
              </a:ext>
            </a:extLst>
          </p:cNvPr>
          <p:cNvSpPr/>
          <p:nvPr/>
        </p:nvSpPr>
        <p:spPr>
          <a:xfrm rot="19164857">
            <a:off x="-21650" y="2565507"/>
            <a:ext cx="6632344" cy="8600287"/>
          </a:xfrm>
          <a:custGeom>
            <a:avLst/>
            <a:gdLst>
              <a:gd name="connsiteX0" fmla="*/ 0 w 2032000"/>
              <a:gd name="connsiteY0" fmla="*/ 3393440 h 6786880"/>
              <a:gd name="connsiteX1" fmla="*/ 1016000 w 2032000"/>
              <a:gd name="connsiteY1" fmla="*/ 0 h 6786880"/>
              <a:gd name="connsiteX2" fmla="*/ 2032000 w 2032000"/>
              <a:gd name="connsiteY2" fmla="*/ 3393440 h 6786880"/>
              <a:gd name="connsiteX3" fmla="*/ 1016000 w 2032000"/>
              <a:gd name="connsiteY3" fmla="*/ 6786880 h 6786880"/>
              <a:gd name="connsiteX4" fmla="*/ 0 w 2032000"/>
              <a:gd name="connsiteY4" fmla="*/ 3393440 h 6786880"/>
              <a:gd name="connsiteX0" fmla="*/ 0 w 2418080"/>
              <a:gd name="connsiteY0" fmla="*/ 3615012 h 7049365"/>
              <a:gd name="connsiteX1" fmla="*/ 1016000 w 2418080"/>
              <a:gd name="connsiteY1" fmla="*/ 221572 h 7049365"/>
              <a:gd name="connsiteX2" fmla="*/ 2418080 w 2418080"/>
              <a:gd name="connsiteY2" fmla="*/ 1562692 h 7049365"/>
              <a:gd name="connsiteX3" fmla="*/ 1016000 w 2418080"/>
              <a:gd name="connsiteY3" fmla="*/ 7008452 h 7049365"/>
              <a:gd name="connsiteX4" fmla="*/ 0 w 2418080"/>
              <a:gd name="connsiteY4" fmla="*/ 3615012 h 7049365"/>
              <a:gd name="connsiteX0" fmla="*/ 127226 w 4204035"/>
              <a:gd name="connsiteY0" fmla="*/ 3615012 h 7805695"/>
              <a:gd name="connsiteX1" fmla="*/ 1143226 w 4204035"/>
              <a:gd name="connsiteY1" fmla="*/ 221572 h 7805695"/>
              <a:gd name="connsiteX2" fmla="*/ 2545306 w 4204035"/>
              <a:gd name="connsiteY2" fmla="*/ 1562692 h 7805695"/>
              <a:gd name="connsiteX3" fmla="*/ 4150586 w 4204035"/>
              <a:gd name="connsiteY3" fmla="*/ 7780612 h 7805695"/>
              <a:gd name="connsiteX4" fmla="*/ 127226 w 4204035"/>
              <a:gd name="connsiteY4" fmla="*/ 3615012 h 7805695"/>
              <a:gd name="connsiteX0" fmla="*/ 2680786 w 3141794"/>
              <a:gd name="connsiteY0" fmla="*/ 3069471 h 7755950"/>
              <a:gd name="connsiteX1" fmla="*/ 18866 w 3141794"/>
              <a:gd name="connsiteY1" fmla="*/ 184031 h 7755950"/>
              <a:gd name="connsiteX2" fmla="*/ 1420946 w 3141794"/>
              <a:gd name="connsiteY2" fmla="*/ 1525151 h 7755950"/>
              <a:gd name="connsiteX3" fmla="*/ 3026226 w 3141794"/>
              <a:gd name="connsiteY3" fmla="*/ 7743071 h 7755950"/>
              <a:gd name="connsiteX4" fmla="*/ 2680786 w 3141794"/>
              <a:gd name="connsiteY4" fmla="*/ 3069471 h 7755950"/>
              <a:gd name="connsiteX0" fmla="*/ 130164 w 4164810"/>
              <a:gd name="connsiteY0" fmla="*/ 4968016 h 7961051"/>
              <a:gd name="connsiteX1" fmla="*/ 1105524 w 4164810"/>
              <a:gd name="connsiteY1" fmla="*/ 314736 h 7961051"/>
              <a:gd name="connsiteX2" fmla="*/ 2507604 w 4164810"/>
              <a:gd name="connsiteY2" fmla="*/ 1655856 h 7961051"/>
              <a:gd name="connsiteX3" fmla="*/ 4112884 w 4164810"/>
              <a:gd name="connsiteY3" fmla="*/ 7873776 h 7961051"/>
              <a:gd name="connsiteX4" fmla="*/ 130164 w 4164810"/>
              <a:gd name="connsiteY4" fmla="*/ 4968016 h 7961051"/>
              <a:gd name="connsiteX0" fmla="*/ 130164 w 4227939"/>
              <a:gd name="connsiteY0" fmla="*/ 4792265 h 7702813"/>
              <a:gd name="connsiteX1" fmla="*/ 1105524 w 4227939"/>
              <a:gd name="connsiteY1" fmla="*/ 138985 h 7702813"/>
              <a:gd name="connsiteX2" fmla="*/ 2507604 w 4227939"/>
              <a:gd name="connsiteY2" fmla="*/ 1480105 h 7702813"/>
              <a:gd name="connsiteX3" fmla="*/ 3096883 w 4227939"/>
              <a:gd name="connsiteY3" fmla="*/ 4142025 h 7702813"/>
              <a:gd name="connsiteX4" fmla="*/ 4112884 w 4227939"/>
              <a:gd name="connsiteY4" fmla="*/ 7698025 h 7702813"/>
              <a:gd name="connsiteX5" fmla="*/ 130164 w 4227939"/>
              <a:gd name="connsiteY5" fmla="*/ 4792265 h 7702813"/>
              <a:gd name="connsiteX0" fmla="*/ 130164 w 4145318"/>
              <a:gd name="connsiteY0" fmla="*/ 4792265 h 7703697"/>
              <a:gd name="connsiteX1" fmla="*/ 1105524 w 4145318"/>
              <a:gd name="connsiteY1" fmla="*/ 138985 h 7703697"/>
              <a:gd name="connsiteX2" fmla="*/ 2507604 w 4145318"/>
              <a:gd name="connsiteY2" fmla="*/ 1480105 h 7703697"/>
              <a:gd name="connsiteX3" fmla="*/ 2040243 w 4145318"/>
              <a:gd name="connsiteY3" fmla="*/ 4081065 h 7703697"/>
              <a:gd name="connsiteX4" fmla="*/ 4112884 w 4145318"/>
              <a:gd name="connsiteY4" fmla="*/ 7698025 h 7703697"/>
              <a:gd name="connsiteX5" fmla="*/ 130164 w 4145318"/>
              <a:gd name="connsiteY5" fmla="*/ 4792265 h 7703697"/>
              <a:gd name="connsiteX0" fmla="*/ 130164 w 4239022"/>
              <a:gd name="connsiteY0" fmla="*/ 4792265 h 7716894"/>
              <a:gd name="connsiteX1" fmla="*/ 1105524 w 4239022"/>
              <a:gd name="connsiteY1" fmla="*/ 138985 h 7716894"/>
              <a:gd name="connsiteX2" fmla="*/ 2507604 w 4239022"/>
              <a:gd name="connsiteY2" fmla="*/ 1480105 h 7716894"/>
              <a:gd name="connsiteX3" fmla="*/ 2040243 w 4239022"/>
              <a:gd name="connsiteY3" fmla="*/ 4081065 h 7716894"/>
              <a:gd name="connsiteX4" fmla="*/ 3137523 w 4239022"/>
              <a:gd name="connsiteY4" fmla="*/ 5950505 h 7716894"/>
              <a:gd name="connsiteX5" fmla="*/ 4112884 w 4239022"/>
              <a:gd name="connsiteY5" fmla="*/ 7698025 h 7716894"/>
              <a:gd name="connsiteX6" fmla="*/ 130164 w 4239022"/>
              <a:gd name="connsiteY6" fmla="*/ 4792265 h 7716894"/>
              <a:gd name="connsiteX0" fmla="*/ 130164 w 4432512"/>
              <a:gd name="connsiteY0" fmla="*/ 4792265 h 7701579"/>
              <a:gd name="connsiteX1" fmla="*/ 1105524 w 4432512"/>
              <a:gd name="connsiteY1" fmla="*/ 138985 h 7701579"/>
              <a:gd name="connsiteX2" fmla="*/ 2507604 w 4432512"/>
              <a:gd name="connsiteY2" fmla="*/ 1480105 h 7701579"/>
              <a:gd name="connsiteX3" fmla="*/ 2040243 w 4432512"/>
              <a:gd name="connsiteY3" fmla="*/ 4081065 h 7701579"/>
              <a:gd name="connsiteX4" fmla="*/ 3950323 w 4432512"/>
              <a:gd name="connsiteY4" fmla="*/ 5361225 h 7701579"/>
              <a:gd name="connsiteX5" fmla="*/ 4112884 w 4432512"/>
              <a:gd name="connsiteY5" fmla="*/ 7698025 h 7701579"/>
              <a:gd name="connsiteX6" fmla="*/ 130164 w 4432512"/>
              <a:gd name="connsiteY6" fmla="*/ 4792265 h 7701579"/>
              <a:gd name="connsiteX0" fmla="*/ 238352 w 4540700"/>
              <a:gd name="connsiteY0" fmla="*/ 4654710 h 7564024"/>
              <a:gd name="connsiteX1" fmla="*/ 534862 w 4540700"/>
              <a:gd name="connsiteY1" fmla="*/ 1568268 h 7564024"/>
              <a:gd name="connsiteX2" fmla="*/ 1213712 w 4540700"/>
              <a:gd name="connsiteY2" fmla="*/ 1430 h 7564024"/>
              <a:gd name="connsiteX3" fmla="*/ 2615792 w 4540700"/>
              <a:gd name="connsiteY3" fmla="*/ 1342550 h 7564024"/>
              <a:gd name="connsiteX4" fmla="*/ 2148431 w 4540700"/>
              <a:gd name="connsiteY4" fmla="*/ 3943510 h 7564024"/>
              <a:gd name="connsiteX5" fmla="*/ 4058511 w 4540700"/>
              <a:gd name="connsiteY5" fmla="*/ 5223670 h 7564024"/>
              <a:gd name="connsiteX6" fmla="*/ 4221072 w 4540700"/>
              <a:gd name="connsiteY6" fmla="*/ 7560470 h 7564024"/>
              <a:gd name="connsiteX7" fmla="*/ 238352 w 4540700"/>
              <a:gd name="connsiteY7" fmla="*/ 4654710 h 7564024"/>
              <a:gd name="connsiteX0" fmla="*/ 1928727 w 6231075"/>
              <a:gd name="connsiteY0" fmla="*/ 4658016 h 7567330"/>
              <a:gd name="connsiteX1" fmla="*/ 16182 w 6231075"/>
              <a:gd name="connsiteY1" fmla="*/ 1773157 h 7567330"/>
              <a:gd name="connsiteX2" fmla="*/ 2904087 w 6231075"/>
              <a:gd name="connsiteY2" fmla="*/ 4736 h 7567330"/>
              <a:gd name="connsiteX3" fmla="*/ 4306167 w 6231075"/>
              <a:gd name="connsiteY3" fmla="*/ 1345856 h 7567330"/>
              <a:gd name="connsiteX4" fmla="*/ 3838806 w 6231075"/>
              <a:gd name="connsiteY4" fmla="*/ 3946816 h 7567330"/>
              <a:gd name="connsiteX5" fmla="*/ 5748886 w 6231075"/>
              <a:gd name="connsiteY5" fmla="*/ 5226976 h 7567330"/>
              <a:gd name="connsiteX6" fmla="*/ 5911447 w 6231075"/>
              <a:gd name="connsiteY6" fmla="*/ 7563776 h 7567330"/>
              <a:gd name="connsiteX7" fmla="*/ 1928727 w 6231075"/>
              <a:gd name="connsiteY7" fmla="*/ 4658016 h 7567330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098472 w 6231075"/>
              <a:gd name="connsiteY4" fmla="*/ 2792190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5963711 w 6231075"/>
              <a:gd name="connsiteY5" fmla="*/ 4239566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280541 h 7189855"/>
              <a:gd name="connsiteX1" fmla="*/ 16182 w 6231075"/>
              <a:gd name="connsiteY1" fmla="*/ 1395682 h 7189855"/>
              <a:gd name="connsiteX2" fmla="*/ 3465751 w 6231075"/>
              <a:gd name="connsiteY2" fmla="*/ 6079 h 7189855"/>
              <a:gd name="connsiteX3" fmla="*/ 4306167 w 6231075"/>
              <a:gd name="connsiteY3" fmla="*/ 968381 h 7189855"/>
              <a:gd name="connsiteX4" fmla="*/ 4737475 w 6231075"/>
              <a:gd name="connsiteY4" fmla="*/ 2375776 h 7189855"/>
              <a:gd name="connsiteX5" fmla="*/ 5963711 w 6231075"/>
              <a:gd name="connsiteY5" fmla="*/ 3863026 h 7189855"/>
              <a:gd name="connsiteX6" fmla="*/ 5748886 w 6231075"/>
              <a:gd name="connsiteY6" fmla="*/ 4849501 h 7189855"/>
              <a:gd name="connsiteX7" fmla="*/ 5911447 w 6231075"/>
              <a:gd name="connsiteY7" fmla="*/ 7186301 h 7189855"/>
              <a:gd name="connsiteX8" fmla="*/ 1928727 w 6231075"/>
              <a:gd name="connsiteY8" fmla="*/ 4280541 h 7189855"/>
              <a:gd name="connsiteX0" fmla="*/ 1928727 w 6231075"/>
              <a:gd name="connsiteY0" fmla="*/ 4309598 h 7218912"/>
              <a:gd name="connsiteX1" fmla="*/ 16182 w 6231075"/>
              <a:gd name="connsiteY1" fmla="*/ 1424739 h 7218912"/>
              <a:gd name="connsiteX2" fmla="*/ 1971427 w 6231075"/>
              <a:gd name="connsiteY2" fmla="*/ 326007 h 7218912"/>
              <a:gd name="connsiteX3" fmla="*/ 3465751 w 6231075"/>
              <a:gd name="connsiteY3" fmla="*/ 35136 h 7218912"/>
              <a:gd name="connsiteX4" fmla="*/ 4306167 w 6231075"/>
              <a:gd name="connsiteY4" fmla="*/ 997438 h 7218912"/>
              <a:gd name="connsiteX5" fmla="*/ 4737475 w 6231075"/>
              <a:gd name="connsiteY5" fmla="*/ 2404833 h 7218912"/>
              <a:gd name="connsiteX6" fmla="*/ 5963711 w 6231075"/>
              <a:gd name="connsiteY6" fmla="*/ 3892083 h 7218912"/>
              <a:gd name="connsiteX7" fmla="*/ 5748886 w 6231075"/>
              <a:gd name="connsiteY7" fmla="*/ 4878558 h 7218912"/>
              <a:gd name="connsiteX8" fmla="*/ 5911447 w 6231075"/>
              <a:gd name="connsiteY8" fmla="*/ 7215358 h 7218912"/>
              <a:gd name="connsiteX9" fmla="*/ 1928727 w 6231075"/>
              <a:gd name="connsiteY9" fmla="*/ 4309598 h 7218912"/>
              <a:gd name="connsiteX0" fmla="*/ 1928727 w 6231075"/>
              <a:gd name="connsiteY0" fmla="*/ 4368168 h 7277482"/>
              <a:gd name="connsiteX1" fmla="*/ 16182 w 6231075"/>
              <a:gd name="connsiteY1" fmla="*/ 1483309 h 7277482"/>
              <a:gd name="connsiteX2" fmla="*/ 1839523 w 6231075"/>
              <a:gd name="connsiteY2" fmla="*/ 194152 h 7277482"/>
              <a:gd name="connsiteX3" fmla="*/ 3465751 w 6231075"/>
              <a:gd name="connsiteY3" fmla="*/ 93706 h 7277482"/>
              <a:gd name="connsiteX4" fmla="*/ 4306167 w 6231075"/>
              <a:gd name="connsiteY4" fmla="*/ 1056008 h 7277482"/>
              <a:gd name="connsiteX5" fmla="*/ 4737475 w 6231075"/>
              <a:gd name="connsiteY5" fmla="*/ 2463403 h 7277482"/>
              <a:gd name="connsiteX6" fmla="*/ 5963711 w 6231075"/>
              <a:gd name="connsiteY6" fmla="*/ 3950653 h 7277482"/>
              <a:gd name="connsiteX7" fmla="*/ 5748886 w 6231075"/>
              <a:gd name="connsiteY7" fmla="*/ 4937128 h 7277482"/>
              <a:gd name="connsiteX8" fmla="*/ 5911447 w 6231075"/>
              <a:gd name="connsiteY8" fmla="*/ 7273928 h 7277482"/>
              <a:gd name="connsiteX9" fmla="*/ 1928727 w 6231075"/>
              <a:gd name="connsiteY9" fmla="*/ 4368168 h 72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1075" h="7277482">
                <a:moveTo>
                  <a:pt x="1928727" y="4368168"/>
                </a:moveTo>
                <a:cubicBezTo>
                  <a:pt x="946183" y="3403065"/>
                  <a:pt x="-146378" y="2258856"/>
                  <a:pt x="16182" y="1483309"/>
                </a:cubicBezTo>
                <a:cubicBezTo>
                  <a:pt x="23299" y="819377"/>
                  <a:pt x="1264595" y="425753"/>
                  <a:pt x="1839523" y="194152"/>
                </a:cubicBezTo>
                <a:cubicBezTo>
                  <a:pt x="2414451" y="-37448"/>
                  <a:pt x="3054644" y="-49937"/>
                  <a:pt x="3465751" y="93706"/>
                </a:cubicBezTo>
                <a:cubicBezTo>
                  <a:pt x="3876858" y="237349"/>
                  <a:pt x="4107103" y="591276"/>
                  <a:pt x="4306167" y="1056008"/>
                </a:cubicBezTo>
                <a:cubicBezTo>
                  <a:pt x="4505231" y="1520740"/>
                  <a:pt x="4815368" y="2029910"/>
                  <a:pt x="4737475" y="2463403"/>
                </a:cubicBezTo>
                <a:cubicBezTo>
                  <a:pt x="4659582" y="2896896"/>
                  <a:pt x="5688642" y="3545011"/>
                  <a:pt x="5963711" y="3950653"/>
                </a:cubicBezTo>
                <a:cubicBezTo>
                  <a:pt x="6238780" y="4356295"/>
                  <a:pt x="5403446" y="4334301"/>
                  <a:pt x="5748886" y="4937128"/>
                </a:cubicBezTo>
                <a:cubicBezTo>
                  <a:pt x="6094326" y="5539955"/>
                  <a:pt x="6548140" y="7368755"/>
                  <a:pt x="5911447" y="7273928"/>
                </a:cubicBezTo>
                <a:cubicBezTo>
                  <a:pt x="5274754" y="7179101"/>
                  <a:pt x="2911271" y="5333271"/>
                  <a:pt x="1928727" y="4368168"/>
                </a:cubicBezTo>
                <a:close/>
              </a:path>
            </a:pathLst>
          </a:custGeom>
          <a:solidFill>
            <a:srgbClr val="1715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14BA3-B139-80C1-CE41-21BA589DE330}"/>
              </a:ext>
            </a:extLst>
          </p:cNvPr>
          <p:cNvSpPr txBox="1"/>
          <p:nvPr/>
        </p:nvSpPr>
        <p:spPr>
          <a:xfrm>
            <a:off x="1812222" y="72246"/>
            <a:ext cx="83396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masis MT Pro Black" panose="020F0502020204030204" pitchFamily="18" charset="0"/>
              </a:rPr>
              <a:t>Feito por:</a:t>
            </a:r>
          </a:p>
          <a:p>
            <a:pPr algn="ctr"/>
            <a:endParaRPr lang="pt-BR" sz="2800" dirty="0">
              <a:latin typeface="Amasis MT Pro Black" panose="020F0502020204030204" pitchFamily="18" charset="0"/>
            </a:endParaRPr>
          </a:p>
          <a:p>
            <a:pPr algn="ctr"/>
            <a:r>
              <a:rPr lang="pt-BR" sz="2800">
                <a:latin typeface="Amasis MT Pro Black" panose="020F0502020204030204" pitchFamily="18" charset="0"/>
              </a:rPr>
              <a:t>Nayuka Malebo</a:t>
            </a:r>
            <a:endParaRPr lang="pt-BR" sz="2800" dirty="0">
              <a:latin typeface="Amasis MT Pro Black" panose="020F0502020204030204" pitchFamily="18" charset="0"/>
            </a:endParaRPr>
          </a:p>
          <a:p>
            <a:pPr algn="ctr"/>
            <a:r>
              <a:rPr lang="pt-BR" sz="2800" dirty="0">
                <a:latin typeface="Amasis MT Pro Black" panose="020F0502020204030204" pitchFamily="18" charset="0"/>
              </a:rPr>
              <a:t>Julia Disconzi</a:t>
            </a:r>
          </a:p>
          <a:p>
            <a:pPr algn="ctr"/>
            <a:endParaRPr lang="pt-BR" sz="2800" dirty="0">
              <a:latin typeface="Amasis MT Pro Black" panose="020F0502020204030204" pitchFamily="18" charset="0"/>
            </a:endParaRPr>
          </a:p>
          <a:p>
            <a:pPr algn="ctr"/>
            <a:endParaRPr lang="pt-BR" sz="2800" dirty="0">
              <a:latin typeface="Amasis MT Pro Black" panose="020F0502020204030204" pitchFamily="18" charset="0"/>
            </a:endParaRPr>
          </a:p>
          <a:p>
            <a:pPr algn="ctr"/>
            <a:r>
              <a:rPr lang="pt-BR" sz="2800" dirty="0">
                <a:latin typeface="Amasis MT Pro Black" panose="020F0502020204030204" pitchFamily="18" charset="0"/>
              </a:rPr>
              <a:t>Professor responsável:</a:t>
            </a:r>
          </a:p>
          <a:p>
            <a:pPr algn="ctr"/>
            <a:r>
              <a:rPr lang="pt-PT" sz="2800" dirty="0">
                <a:latin typeface="Amasis MT Pro Black" panose="020F0502020204030204" pitchFamily="18" charset="0"/>
              </a:rPr>
              <a:t>José Miguel Paulico Marques da Graça</a:t>
            </a:r>
          </a:p>
        </p:txBody>
      </p:sp>
    </p:spTree>
    <p:extLst>
      <p:ext uri="{BB962C8B-B14F-4D97-AF65-F5344CB8AC3E}">
        <p14:creationId xmlns:p14="http://schemas.microsoft.com/office/powerpoint/2010/main" val="177016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lausos GIF - Pesquisar em GIFER">
            <a:extLst>
              <a:ext uri="{FF2B5EF4-FFF2-40B4-BE49-F238E27FC236}">
                <a16:creationId xmlns:a16="http://schemas.microsoft.com/office/drawing/2014/main" id="{3ED839CD-DF45-6F5F-1AC7-B71D22DFC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38" y="314869"/>
            <a:ext cx="7944524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ISCORNO: Os dias do FIM">
            <a:extLst>
              <a:ext uri="{FF2B5EF4-FFF2-40B4-BE49-F238E27FC236}">
                <a16:creationId xmlns:a16="http://schemas.microsoft.com/office/drawing/2014/main" id="{89494F1B-B3D5-F8EE-5543-7E8749BC5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48175"/>
            <a:ext cx="523875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450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507</Words>
  <Application>Microsoft Macintosh PowerPoint</Application>
  <PresentationFormat>Widescreen</PresentationFormat>
  <Paragraphs>127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Amasis MT Pro</vt:lpstr>
      <vt:lpstr>Amasis MT Pro Black</vt:lpstr>
      <vt:lpstr>Angsana New</vt:lpstr>
      <vt:lpstr>Arial</vt:lpstr>
      <vt:lpstr>Calibri</vt:lpstr>
      <vt:lpstr>Calibri Light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Disconzi</dc:creator>
  <cp:lastModifiedBy>Nayuka Jasmin Antonio Malebo</cp:lastModifiedBy>
  <cp:revision>2</cp:revision>
  <dcterms:created xsi:type="dcterms:W3CDTF">2023-09-29T19:07:41Z</dcterms:created>
  <dcterms:modified xsi:type="dcterms:W3CDTF">2023-09-30T19:10:07Z</dcterms:modified>
</cp:coreProperties>
</file>